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13716000" cx="24384000"/>
  <p:notesSz cx="6858000" cy="9144000"/>
  <p:embeddedFontLst>
    <p:embeddedFont>
      <p:font typeface="Noto Sans Medium"/>
      <p:regular r:id="rId39"/>
      <p:bold r:id="rId40"/>
      <p:italic r:id="rId41"/>
      <p:boldItalic r:id="rId42"/>
    </p:embeddedFont>
    <p:embeddedFont>
      <p:font typeface="Noto Sans"/>
      <p:regular r:id="rId43"/>
      <p:bold r:id="rId44"/>
      <p:italic r:id="rId45"/>
      <p:boldItalic r:id="rId46"/>
    </p:embeddedFont>
    <p:embeddedFont>
      <p:font typeface="Noto Sans SemiBold"/>
      <p:regular r:id="rId47"/>
      <p:bold r:id="rId48"/>
      <p:italic r:id="rId49"/>
      <p:boldItalic r:id="rId50"/>
    </p:embeddedFont>
    <p:embeddedFont>
      <p:font typeface="Helvetica Neue"/>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939B98-2539-41BF-B892-1775DC5A3A14}">
  <a:tblStyle styleId="{BA939B98-2539-41BF-B892-1775DC5A3A14}" styleName="Table_0">
    <a:wholeTbl>
      <a:tcTxStyle b="off"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wholeTbl>
    <a:band1H>
      <a:tcTxStyle b="off" i="off"/>
    </a:band1H>
    <a:band2H>
      <a:tcTxStyle b="off" i="off"/>
      <a:tcStyle>
        <a:fill>
          <a:solidFill>
            <a:srgbClr val="E3E5E8"/>
          </a:solidFill>
        </a:fill>
      </a:tcStyle>
    </a:band2H>
    <a:band1V>
      <a:tcTxStyle b="off" i="off"/>
    </a:band1V>
    <a:band2V>
      <a:tcTxStyle b="off" i="off"/>
    </a:band2V>
    <a:lastCol>
      <a:tcTxStyle b="off" i="off"/>
    </a:lastCol>
    <a:firstCol>
      <a:tcTxStyle b="on"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381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firstCol>
    <a:lastRow>
      <a:tcTxStyle b="on"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381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n"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381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NotoSansMedium-bold.fntdata"/><Relationship Id="rId42" Type="http://schemas.openxmlformats.org/officeDocument/2006/relationships/font" Target="fonts/NotoSansMedium-boldItalic.fntdata"/><Relationship Id="rId41" Type="http://schemas.openxmlformats.org/officeDocument/2006/relationships/font" Target="fonts/NotoSansMedium-italic.fntdata"/><Relationship Id="rId44" Type="http://schemas.openxmlformats.org/officeDocument/2006/relationships/font" Target="fonts/NotoSans-bold.fntdata"/><Relationship Id="rId43" Type="http://schemas.openxmlformats.org/officeDocument/2006/relationships/font" Target="fonts/NotoSans-regular.fntdata"/><Relationship Id="rId46" Type="http://schemas.openxmlformats.org/officeDocument/2006/relationships/font" Target="fonts/NotoSans-boldItalic.fntdata"/><Relationship Id="rId45" Type="http://schemas.openxmlformats.org/officeDocument/2006/relationships/font" Target="fonts/NotoSans-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NotoSansSemiBold-bold.fntdata"/><Relationship Id="rId47" Type="http://schemas.openxmlformats.org/officeDocument/2006/relationships/font" Target="fonts/NotoSansSemiBold-regular.fntdata"/><Relationship Id="rId49" Type="http://schemas.openxmlformats.org/officeDocument/2006/relationships/font" Target="fonts/NotoSansSemi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NotoSansMedium-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HelveticaNeue-regular.fntdata"/><Relationship Id="rId50" Type="http://schemas.openxmlformats.org/officeDocument/2006/relationships/font" Target="fonts/NotoSansSemiBold-boldItalic.fntdata"/><Relationship Id="rId53" Type="http://schemas.openxmlformats.org/officeDocument/2006/relationships/font" Target="fonts/HelveticaNeue-italic.fntdata"/><Relationship Id="rId52" Type="http://schemas.openxmlformats.org/officeDocument/2006/relationships/font" Target="fonts/HelveticaNeue-bold.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HelveticaNeue-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2" name="Google Shape;4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08" name="Google Shape;20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29" name="Google Shape;22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49" name="Google Shape;24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73" name="Google Shape;27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94" name="Google Shape;29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04" name="Google Shape;30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17" name="Google Shape;31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36" name="Google Shape;33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54" name="Google Shape;35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64" name="Google Shape;364;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1" name="Google Shape;6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76" name="Google Shape;37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86" name="Google Shape;386;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99" name="Google Shape;39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09" name="Google Shape;40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24" name="Google Shape;424;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36" name="Google Shape;43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46" name="Google Shape;446;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63" name="Google Shape;463;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84" name="Google Shape;484;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30" name="Google Shape;530;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2" name="Google Shape;7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40" name="Google Shape;540;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53" name="Google Shape;553;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62" name="Google Shape;562;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73" name="Google Shape;57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9" name="Google Shape;8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05" name="Google Shape;10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5" name="Google Shape;11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41" name="Google Shape;14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65" name="Google Shape;16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85" name="Google Shape;18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2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showMasterSp="0" type="tx">
  <p:cSld name="TITLE_AND_BODY">
    <p:spTree>
      <p:nvGrpSpPr>
        <p:cNvPr id="12" name="Shape 12"/>
        <p:cNvGrpSpPr/>
        <p:nvPr/>
      </p:nvGrpSpPr>
      <p:grpSpPr>
        <a:xfrm>
          <a:off x="0" y="0"/>
          <a:ext cx="0" cy="0"/>
          <a:chOff x="0" y="0"/>
          <a:chExt cx="0" cy="0"/>
        </a:xfrm>
      </p:grpSpPr>
      <p:sp>
        <p:nvSpPr>
          <p:cNvPr id="13" name="Google Shape;13;p2"/>
          <p:cNvSpPr txBox="1"/>
          <p:nvPr>
            <p:ph idx="12" type="sldNum"/>
          </p:nvPr>
        </p:nvSpPr>
        <p:spPr>
          <a:xfrm>
            <a:off x="11954255" y="12934898"/>
            <a:ext cx="462993" cy="5207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1pPr>
            <a:lvl2pPr indent="0" lvl="1"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2pPr>
            <a:lvl3pPr indent="0" lvl="2"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3pPr>
            <a:lvl4pPr indent="0" lvl="3"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4pPr>
            <a:lvl5pPr indent="0" lvl="4"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5pPr>
            <a:lvl6pPr indent="0" lvl="5"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6pPr>
            <a:lvl7pPr indent="0" lvl="6"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7pPr>
            <a:lvl8pPr indent="0" lvl="7"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8pPr>
            <a:lvl9pPr indent="0" lvl="8"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foto" showMasterSp="0">
  <p:cSld name="Título y foto">
    <p:spTree>
      <p:nvGrpSpPr>
        <p:cNvPr id="14" name="Shape 14"/>
        <p:cNvGrpSpPr/>
        <p:nvPr/>
      </p:nvGrpSpPr>
      <p:grpSpPr>
        <a:xfrm>
          <a:off x="0" y="0"/>
          <a:ext cx="0" cy="0"/>
          <a:chOff x="0" y="0"/>
          <a:chExt cx="0" cy="0"/>
        </a:xfrm>
      </p:grpSpPr>
      <p:pic>
        <p:nvPicPr>
          <p:cNvPr descr="Imagen" id="15" name="Google Shape;15;p3"/>
          <p:cNvPicPr preferRelativeResize="0"/>
          <p:nvPr/>
        </p:nvPicPr>
        <p:blipFill rotWithShape="1">
          <a:blip r:embed="rId2">
            <a:alphaModFix/>
          </a:blip>
          <a:srcRect b="0" l="0" r="0" t="0"/>
          <a:stretch/>
        </p:blipFill>
        <p:spPr>
          <a:xfrm>
            <a:off x="23439446" y="12703044"/>
            <a:ext cx="778590" cy="801969"/>
          </a:xfrm>
          <a:prstGeom prst="rect">
            <a:avLst/>
          </a:prstGeom>
          <a:noFill/>
          <a:ln>
            <a:noFill/>
          </a:ln>
        </p:spPr>
      </p:pic>
      <p:sp>
        <p:nvSpPr>
          <p:cNvPr id="16" name="Google Shape;16;p3"/>
          <p:cNvSpPr txBox="1"/>
          <p:nvPr>
            <p:ph type="title"/>
          </p:nvPr>
        </p:nvSpPr>
        <p:spPr>
          <a:xfrm>
            <a:off x="1206500" y="3038391"/>
            <a:ext cx="21971000" cy="4648201"/>
          </a:xfrm>
          <a:prstGeom prst="rect">
            <a:avLst/>
          </a:prstGeom>
          <a:noFill/>
          <a:ln>
            <a:noFill/>
          </a:ln>
        </p:spPr>
        <p:txBody>
          <a:bodyPr anchorCtr="0" anchor="b" bIns="50800" lIns="50800" spcFirstLastPara="1" rIns="50800" wrap="square" tIns="50800">
            <a:normAutofit/>
          </a:bodyPr>
          <a:lstStyle>
            <a:lvl1pPr lvl="0" algn="l">
              <a:lnSpc>
                <a:spcPct val="90000"/>
              </a:lnSpc>
              <a:spcBef>
                <a:spcPts val="0"/>
              </a:spcBef>
              <a:spcAft>
                <a:spcPts val="0"/>
              </a:spcAft>
              <a:buClr>
                <a:srgbClr val="7763A9"/>
              </a:buClr>
              <a:buSzPts val="1800"/>
              <a:buNone/>
              <a:defRPr/>
            </a:lvl1pPr>
            <a:lvl2pPr lvl="1" algn="l">
              <a:lnSpc>
                <a:spcPct val="90000"/>
              </a:lnSpc>
              <a:spcBef>
                <a:spcPts val="0"/>
              </a:spcBef>
              <a:spcAft>
                <a:spcPts val="0"/>
              </a:spcAft>
              <a:buClr>
                <a:srgbClr val="7763A9"/>
              </a:buClr>
              <a:buSzPts val="1800"/>
              <a:buNone/>
              <a:defRPr/>
            </a:lvl2pPr>
            <a:lvl3pPr lvl="2" algn="l">
              <a:lnSpc>
                <a:spcPct val="90000"/>
              </a:lnSpc>
              <a:spcBef>
                <a:spcPts val="0"/>
              </a:spcBef>
              <a:spcAft>
                <a:spcPts val="0"/>
              </a:spcAft>
              <a:buClr>
                <a:srgbClr val="7763A9"/>
              </a:buClr>
              <a:buSzPts val="1800"/>
              <a:buNone/>
              <a:defRPr/>
            </a:lvl3pPr>
            <a:lvl4pPr lvl="3" algn="l">
              <a:lnSpc>
                <a:spcPct val="90000"/>
              </a:lnSpc>
              <a:spcBef>
                <a:spcPts val="0"/>
              </a:spcBef>
              <a:spcAft>
                <a:spcPts val="0"/>
              </a:spcAft>
              <a:buClr>
                <a:srgbClr val="7763A9"/>
              </a:buClr>
              <a:buSzPts val="1800"/>
              <a:buNone/>
              <a:defRPr/>
            </a:lvl4pPr>
            <a:lvl5pPr lvl="4" algn="l">
              <a:lnSpc>
                <a:spcPct val="90000"/>
              </a:lnSpc>
              <a:spcBef>
                <a:spcPts val="0"/>
              </a:spcBef>
              <a:spcAft>
                <a:spcPts val="0"/>
              </a:spcAft>
              <a:buClr>
                <a:srgbClr val="7763A9"/>
              </a:buClr>
              <a:buSzPts val="1800"/>
              <a:buNone/>
              <a:defRPr/>
            </a:lvl5pPr>
            <a:lvl6pPr lvl="5" algn="l">
              <a:lnSpc>
                <a:spcPct val="90000"/>
              </a:lnSpc>
              <a:spcBef>
                <a:spcPts val="0"/>
              </a:spcBef>
              <a:spcAft>
                <a:spcPts val="0"/>
              </a:spcAft>
              <a:buClr>
                <a:srgbClr val="7763A9"/>
              </a:buClr>
              <a:buSzPts val="1800"/>
              <a:buNone/>
              <a:defRPr/>
            </a:lvl6pPr>
            <a:lvl7pPr lvl="6" algn="l">
              <a:lnSpc>
                <a:spcPct val="90000"/>
              </a:lnSpc>
              <a:spcBef>
                <a:spcPts val="0"/>
              </a:spcBef>
              <a:spcAft>
                <a:spcPts val="0"/>
              </a:spcAft>
              <a:buClr>
                <a:srgbClr val="7763A9"/>
              </a:buClr>
              <a:buSzPts val="1800"/>
              <a:buNone/>
              <a:defRPr/>
            </a:lvl7pPr>
            <a:lvl8pPr lvl="7" algn="l">
              <a:lnSpc>
                <a:spcPct val="90000"/>
              </a:lnSpc>
              <a:spcBef>
                <a:spcPts val="0"/>
              </a:spcBef>
              <a:spcAft>
                <a:spcPts val="0"/>
              </a:spcAft>
              <a:buClr>
                <a:srgbClr val="7763A9"/>
              </a:buClr>
              <a:buSzPts val="1800"/>
              <a:buNone/>
              <a:defRPr/>
            </a:lvl8pPr>
            <a:lvl9pPr lvl="8" algn="l">
              <a:lnSpc>
                <a:spcPct val="90000"/>
              </a:lnSpc>
              <a:spcBef>
                <a:spcPts val="0"/>
              </a:spcBef>
              <a:spcAft>
                <a:spcPts val="0"/>
              </a:spcAft>
              <a:buClr>
                <a:srgbClr val="7763A9"/>
              </a:buClr>
              <a:buSzPts val="1800"/>
              <a:buNone/>
              <a:defRPr/>
            </a:lvl9pPr>
          </a:lstStyle>
          <a:p/>
        </p:txBody>
      </p:sp>
      <p:sp>
        <p:nvSpPr>
          <p:cNvPr id="17" name="Google Shape;17;p3"/>
          <p:cNvSpPr txBox="1"/>
          <p:nvPr>
            <p:ph idx="1" type="body"/>
          </p:nvPr>
        </p:nvSpPr>
        <p:spPr>
          <a:xfrm>
            <a:off x="1401994" y="8451608"/>
            <a:ext cx="21971001" cy="1231252"/>
          </a:xfrm>
          <a:prstGeom prst="rect">
            <a:avLst/>
          </a:prstGeom>
          <a:noFill/>
          <a:ln>
            <a:noFill/>
          </a:ln>
        </p:spPr>
        <p:txBody>
          <a:bodyPr anchorCtr="0" anchor="t" bIns="50800" lIns="50800" spcFirstLastPara="1" rIns="50800" wrap="square" tIns="50800">
            <a:normAutofit/>
          </a:bodyPr>
          <a:lstStyle>
            <a:lvl1pPr indent="-228600" lvl="0" marL="457200" algn="l">
              <a:lnSpc>
                <a:spcPct val="120000"/>
              </a:lnSpc>
              <a:spcBef>
                <a:spcPts val="0"/>
              </a:spcBef>
              <a:spcAft>
                <a:spcPts val="0"/>
              </a:spcAft>
              <a:buClr>
                <a:srgbClr val="2C2A39"/>
              </a:buClr>
              <a:buSzPts val="4500"/>
              <a:buFont typeface="Noto Sans Medium"/>
              <a:buNone/>
              <a:defRPr sz="4500">
                <a:solidFill>
                  <a:srgbClr val="2C2A39"/>
                </a:solidFill>
                <a:latin typeface="Noto Sans Medium"/>
                <a:ea typeface="Noto Sans Medium"/>
                <a:cs typeface="Noto Sans Medium"/>
                <a:sym typeface="Noto Sans Medium"/>
              </a:defRPr>
            </a:lvl1pPr>
            <a:lvl2pPr indent="-228600" lvl="1" marL="914400" algn="l">
              <a:lnSpc>
                <a:spcPct val="120000"/>
              </a:lnSpc>
              <a:spcBef>
                <a:spcPts val="0"/>
              </a:spcBef>
              <a:spcAft>
                <a:spcPts val="0"/>
              </a:spcAft>
              <a:buClr>
                <a:srgbClr val="2C2A39"/>
              </a:buClr>
              <a:buSzPts val="4500"/>
              <a:buFont typeface="Noto Sans Medium"/>
              <a:buNone/>
              <a:defRPr sz="4500">
                <a:solidFill>
                  <a:srgbClr val="2C2A39"/>
                </a:solidFill>
                <a:latin typeface="Noto Sans Medium"/>
                <a:ea typeface="Noto Sans Medium"/>
                <a:cs typeface="Noto Sans Medium"/>
                <a:sym typeface="Noto Sans Medium"/>
              </a:defRPr>
            </a:lvl2pPr>
            <a:lvl3pPr indent="-228600" lvl="2" marL="1371600" algn="l">
              <a:lnSpc>
                <a:spcPct val="120000"/>
              </a:lnSpc>
              <a:spcBef>
                <a:spcPts val="0"/>
              </a:spcBef>
              <a:spcAft>
                <a:spcPts val="0"/>
              </a:spcAft>
              <a:buClr>
                <a:srgbClr val="2C2A39"/>
              </a:buClr>
              <a:buSzPts val="4500"/>
              <a:buFont typeface="Noto Sans Medium"/>
              <a:buNone/>
              <a:defRPr sz="4500">
                <a:solidFill>
                  <a:srgbClr val="2C2A39"/>
                </a:solidFill>
                <a:latin typeface="Noto Sans Medium"/>
                <a:ea typeface="Noto Sans Medium"/>
                <a:cs typeface="Noto Sans Medium"/>
                <a:sym typeface="Noto Sans Medium"/>
              </a:defRPr>
            </a:lvl3pPr>
            <a:lvl4pPr indent="-228600" lvl="3" marL="1828800" algn="l">
              <a:lnSpc>
                <a:spcPct val="120000"/>
              </a:lnSpc>
              <a:spcBef>
                <a:spcPts val="0"/>
              </a:spcBef>
              <a:spcAft>
                <a:spcPts val="0"/>
              </a:spcAft>
              <a:buClr>
                <a:srgbClr val="2C2A39"/>
              </a:buClr>
              <a:buSzPts val="4500"/>
              <a:buFont typeface="Noto Sans Medium"/>
              <a:buNone/>
              <a:defRPr sz="4500">
                <a:solidFill>
                  <a:srgbClr val="2C2A39"/>
                </a:solidFill>
                <a:latin typeface="Noto Sans Medium"/>
                <a:ea typeface="Noto Sans Medium"/>
                <a:cs typeface="Noto Sans Medium"/>
                <a:sym typeface="Noto Sans Medium"/>
              </a:defRPr>
            </a:lvl4pPr>
            <a:lvl5pPr indent="-228600" lvl="4" marL="2286000" algn="l">
              <a:lnSpc>
                <a:spcPct val="120000"/>
              </a:lnSpc>
              <a:spcBef>
                <a:spcPts val="0"/>
              </a:spcBef>
              <a:spcAft>
                <a:spcPts val="0"/>
              </a:spcAft>
              <a:buClr>
                <a:srgbClr val="2C2A39"/>
              </a:buClr>
              <a:buSzPts val="4500"/>
              <a:buFont typeface="Noto Sans Medium"/>
              <a:buNone/>
              <a:defRPr sz="4500">
                <a:solidFill>
                  <a:srgbClr val="2C2A39"/>
                </a:solidFill>
                <a:latin typeface="Noto Sans Medium"/>
                <a:ea typeface="Noto Sans Medium"/>
                <a:cs typeface="Noto Sans Medium"/>
                <a:sym typeface="Noto Sans Medium"/>
              </a:defRPr>
            </a:lvl5pPr>
            <a:lvl6pPr indent="-228600" lvl="5" marL="2743200" algn="just">
              <a:lnSpc>
                <a:spcPct val="110000"/>
              </a:lnSpc>
              <a:spcBef>
                <a:spcPts val="2400"/>
              </a:spcBef>
              <a:spcAft>
                <a:spcPts val="0"/>
              </a:spcAft>
              <a:buClr>
                <a:srgbClr val="000000"/>
              </a:buClr>
              <a:buSzPts val="1800"/>
              <a:buNone/>
              <a:defRPr/>
            </a:lvl6pPr>
            <a:lvl7pPr indent="-228600" lvl="6" marL="3200400" algn="just">
              <a:lnSpc>
                <a:spcPct val="110000"/>
              </a:lnSpc>
              <a:spcBef>
                <a:spcPts val="2400"/>
              </a:spcBef>
              <a:spcAft>
                <a:spcPts val="0"/>
              </a:spcAft>
              <a:buClr>
                <a:srgbClr val="000000"/>
              </a:buClr>
              <a:buSzPts val="1800"/>
              <a:buNone/>
              <a:defRPr/>
            </a:lvl7pPr>
            <a:lvl8pPr indent="-228600" lvl="7" marL="3657600" algn="just">
              <a:lnSpc>
                <a:spcPct val="110000"/>
              </a:lnSpc>
              <a:spcBef>
                <a:spcPts val="2400"/>
              </a:spcBef>
              <a:spcAft>
                <a:spcPts val="0"/>
              </a:spcAft>
              <a:buClr>
                <a:srgbClr val="000000"/>
              </a:buClr>
              <a:buSzPts val="1800"/>
              <a:buNone/>
              <a:defRPr/>
            </a:lvl8pPr>
            <a:lvl9pPr indent="-228600" lvl="8" marL="4114800" algn="just">
              <a:lnSpc>
                <a:spcPct val="110000"/>
              </a:lnSpc>
              <a:spcBef>
                <a:spcPts val="2400"/>
              </a:spcBef>
              <a:spcAft>
                <a:spcPts val="0"/>
              </a:spcAft>
              <a:buClr>
                <a:srgbClr val="000000"/>
              </a:buClr>
              <a:buSzPts val="1800"/>
              <a:buNone/>
              <a:defRPr/>
            </a:lvl9pPr>
          </a:lstStyle>
          <a:p/>
        </p:txBody>
      </p:sp>
      <p:sp>
        <p:nvSpPr>
          <p:cNvPr id="18" name="Google Shape;18;p3"/>
          <p:cNvSpPr/>
          <p:nvPr/>
        </p:nvSpPr>
        <p:spPr>
          <a:xfrm>
            <a:off x="1294413" y="7811197"/>
            <a:ext cx="14783294" cy="172278"/>
          </a:xfrm>
          <a:prstGeom prst="rect">
            <a:avLst/>
          </a:prstGeom>
          <a:solidFill>
            <a:srgbClr val="9B94C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19" name="Google Shape;19;p3"/>
          <p:cNvSpPr txBox="1"/>
          <p:nvPr>
            <p:ph idx="12" type="sldNum"/>
          </p:nvPr>
        </p:nvSpPr>
        <p:spPr>
          <a:xfrm>
            <a:off x="23597245" y="12884098"/>
            <a:ext cx="462992" cy="5207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1pPr>
            <a:lvl2pPr indent="0" lvl="1"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2pPr>
            <a:lvl3pPr indent="0" lvl="2"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3pPr>
            <a:lvl4pPr indent="0" lvl="3"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4pPr>
            <a:lvl5pPr indent="0" lvl="4"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5pPr>
            <a:lvl6pPr indent="0" lvl="5"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6pPr>
            <a:lvl7pPr indent="0" lvl="6"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7pPr>
            <a:lvl8pPr indent="0" lvl="7"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8pPr>
            <a:lvl9pPr indent="0" lvl="8"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9pPr>
          </a:lstStyle>
          <a:p>
            <a:pPr indent="0" lvl="0" marL="0" rtl="0" algn="ctr">
              <a:spcBef>
                <a:spcPts val="0"/>
              </a:spcBef>
              <a:spcAft>
                <a:spcPts val="0"/>
              </a:spcAft>
              <a:buNone/>
            </a:pPr>
            <a:fld id="{00000000-1234-1234-1234-123412341234}" type="slidenum">
              <a:rPr lang="en-US"/>
              <a:t>‹#›</a:t>
            </a:fld>
            <a:endParaRPr/>
          </a:p>
        </p:txBody>
      </p:sp>
      <p:pic>
        <p:nvPicPr>
          <p:cNvPr descr="Logotipo.jpg" id="20" name="Google Shape;20;p3"/>
          <p:cNvPicPr preferRelativeResize="0"/>
          <p:nvPr/>
        </p:nvPicPr>
        <p:blipFill rotWithShape="1">
          <a:blip r:embed="rId3">
            <a:alphaModFix/>
          </a:blip>
          <a:srcRect b="0" l="0" r="0" t="0"/>
          <a:stretch/>
        </p:blipFill>
        <p:spPr>
          <a:xfrm>
            <a:off x="19597788" y="588015"/>
            <a:ext cx="3581368" cy="892461"/>
          </a:xfrm>
          <a:prstGeom prst="rect">
            <a:avLst/>
          </a:prstGeom>
          <a:noFill/>
          <a:ln>
            <a:noFill/>
          </a:ln>
        </p:spPr>
      </p:pic>
      <p:sp>
        <p:nvSpPr>
          <p:cNvPr id="21" name="Google Shape;21;p3"/>
          <p:cNvSpPr txBox="1"/>
          <p:nvPr/>
        </p:nvSpPr>
        <p:spPr>
          <a:xfrm>
            <a:off x="1206500" y="12907178"/>
            <a:ext cx="21971000" cy="520701"/>
          </a:xfrm>
          <a:prstGeom prst="rect">
            <a:avLst/>
          </a:prstGeom>
          <a:noFill/>
          <a:ln>
            <a:noFill/>
          </a:ln>
        </p:spPr>
        <p:txBody>
          <a:bodyPr anchorCtr="0" anchor="t" bIns="50800" lIns="50800" spcFirstLastPara="1" rIns="50800" wrap="square" tIns="50800">
            <a:normAutofit lnSpcReduction="10000"/>
          </a:bodyPr>
          <a:lstStyle/>
          <a:p>
            <a:pPr indent="0" lvl="0" marL="0" marR="0" rtl="0" algn="r">
              <a:lnSpc>
                <a:spcPct val="120000"/>
              </a:lnSpc>
              <a:spcBef>
                <a:spcPts val="0"/>
              </a:spcBef>
              <a:spcAft>
                <a:spcPts val="0"/>
              </a:spcAft>
              <a:buClr>
                <a:srgbClr val="9B94C5"/>
              </a:buClr>
              <a:buSzPts val="2475"/>
              <a:buFont typeface="Noto Sans Medium"/>
              <a:buNone/>
            </a:pPr>
            <a:r>
              <a:rPr b="0" i="0" lang="en-US" sz="2475" u="none" cap="none" strike="noStrike">
                <a:solidFill>
                  <a:srgbClr val="9B94C5"/>
                </a:solidFill>
                <a:latin typeface="Noto Sans Medium"/>
                <a:ea typeface="Noto Sans Medium"/>
                <a:cs typeface="Noto Sans Medium"/>
                <a:sym typeface="Noto Sans Medium"/>
              </a:rPr>
              <a:t>HACIA UNA SOCIEDAD DE CUIDADOS CON VISIÓN HUMANISTA</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viñetas">
  <p:cSld name="Título y viñetas">
    <p:spTree>
      <p:nvGrpSpPr>
        <p:cNvPr id="22" name="Shape 22"/>
        <p:cNvGrpSpPr/>
        <p:nvPr/>
      </p:nvGrpSpPr>
      <p:grpSpPr>
        <a:xfrm>
          <a:off x="0" y="0"/>
          <a:ext cx="0" cy="0"/>
          <a:chOff x="0" y="0"/>
          <a:chExt cx="0" cy="0"/>
        </a:xfrm>
      </p:grpSpPr>
      <p:sp>
        <p:nvSpPr>
          <p:cNvPr id="23" name="Google Shape;23;p4"/>
          <p:cNvSpPr txBox="1"/>
          <p:nvPr>
            <p:ph type="title"/>
          </p:nvPr>
        </p:nvSpPr>
        <p:spPr>
          <a:xfrm>
            <a:off x="1206500" y="1820411"/>
            <a:ext cx="21971000" cy="1433164"/>
          </a:xfrm>
          <a:prstGeom prst="rect">
            <a:avLst/>
          </a:prstGeom>
          <a:noFill/>
          <a:ln>
            <a:noFill/>
          </a:ln>
        </p:spPr>
        <p:txBody>
          <a:bodyPr anchorCtr="0" anchor="t" bIns="50800" lIns="50800" spcFirstLastPara="1" rIns="50800" wrap="square" tIns="50800">
            <a:normAutofit/>
          </a:bodyPr>
          <a:lstStyle>
            <a:lvl1pPr lvl="0" algn="l">
              <a:lnSpc>
                <a:spcPct val="90000"/>
              </a:lnSpc>
              <a:spcBef>
                <a:spcPts val="0"/>
              </a:spcBef>
              <a:spcAft>
                <a:spcPts val="0"/>
              </a:spcAft>
              <a:buClr>
                <a:srgbClr val="7763A9"/>
              </a:buClr>
              <a:buSzPts val="1800"/>
              <a:buNone/>
              <a:defRPr/>
            </a:lvl1pPr>
            <a:lvl2pPr lvl="1" algn="l">
              <a:lnSpc>
                <a:spcPct val="90000"/>
              </a:lnSpc>
              <a:spcBef>
                <a:spcPts val="0"/>
              </a:spcBef>
              <a:spcAft>
                <a:spcPts val="0"/>
              </a:spcAft>
              <a:buClr>
                <a:srgbClr val="7763A9"/>
              </a:buClr>
              <a:buSzPts val="1800"/>
              <a:buNone/>
              <a:defRPr/>
            </a:lvl2pPr>
            <a:lvl3pPr lvl="2" algn="l">
              <a:lnSpc>
                <a:spcPct val="90000"/>
              </a:lnSpc>
              <a:spcBef>
                <a:spcPts val="0"/>
              </a:spcBef>
              <a:spcAft>
                <a:spcPts val="0"/>
              </a:spcAft>
              <a:buClr>
                <a:srgbClr val="7763A9"/>
              </a:buClr>
              <a:buSzPts val="1800"/>
              <a:buNone/>
              <a:defRPr/>
            </a:lvl3pPr>
            <a:lvl4pPr lvl="3" algn="l">
              <a:lnSpc>
                <a:spcPct val="90000"/>
              </a:lnSpc>
              <a:spcBef>
                <a:spcPts val="0"/>
              </a:spcBef>
              <a:spcAft>
                <a:spcPts val="0"/>
              </a:spcAft>
              <a:buClr>
                <a:srgbClr val="7763A9"/>
              </a:buClr>
              <a:buSzPts val="1800"/>
              <a:buNone/>
              <a:defRPr/>
            </a:lvl4pPr>
            <a:lvl5pPr lvl="4" algn="l">
              <a:lnSpc>
                <a:spcPct val="90000"/>
              </a:lnSpc>
              <a:spcBef>
                <a:spcPts val="0"/>
              </a:spcBef>
              <a:spcAft>
                <a:spcPts val="0"/>
              </a:spcAft>
              <a:buClr>
                <a:srgbClr val="7763A9"/>
              </a:buClr>
              <a:buSzPts val="1800"/>
              <a:buNone/>
              <a:defRPr/>
            </a:lvl5pPr>
            <a:lvl6pPr lvl="5" algn="l">
              <a:lnSpc>
                <a:spcPct val="90000"/>
              </a:lnSpc>
              <a:spcBef>
                <a:spcPts val="0"/>
              </a:spcBef>
              <a:spcAft>
                <a:spcPts val="0"/>
              </a:spcAft>
              <a:buClr>
                <a:srgbClr val="7763A9"/>
              </a:buClr>
              <a:buSzPts val="1800"/>
              <a:buNone/>
              <a:defRPr/>
            </a:lvl6pPr>
            <a:lvl7pPr lvl="6" algn="l">
              <a:lnSpc>
                <a:spcPct val="90000"/>
              </a:lnSpc>
              <a:spcBef>
                <a:spcPts val="0"/>
              </a:spcBef>
              <a:spcAft>
                <a:spcPts val="0"/>
              </a:spcAft>
              <a:buClr>
                <a:srgbClr val="7763A9"/>
              </a:buClr>
              <a:buSzPts val="1800"/>
              <a:buNone/>
              <a:defRPr/>
            </a:lvl7pPr>
            <a:lvl8pPr lvl="7" algn="l">
              <a:lnSpc>
                <a:spcPct val="90000"/>
              </a:lnSpc>
              <a:spcBef>
                <a:spcPts val="0"/>
              </a:spcBef>
              <a:spcAft>
                <a:spcPts val="0"/>
              </a:spcAft>
              <a:buClr>
                <a:srgbClr val="7763A9"/>
              </a:buClr>
              <a:buSzPts val="1800"/>
              <a:buNone/>
              <a:defRPr/>
            </a:lvl8pPr>
            <a:lvl9pPr lvl="8" algn="l">
              <a:lnSpc>
                <a:spcPct val="90000"/>
              </a:lnSpc>
              <a:spcBef>
                <a:spcPts val="0"/>
              </a:spcBef>
              <a:spcAft>
                <a:spcPts val="0"/>
              </a:spcAft>
              <a:buClr>
                <a:srgbClr val="7763A9"/>
              </a:buClr>
              <a:buSzPts val="1800"/>
              <a:buNone/>
              <a:defRPr/>
            </a:lvl9pPr>
          </a:lstStyle>
          <a:p/>
        </p:txBody>
      </p:sp>
      <p:sp>
        <p:nvSpPr>
          <p:cNvPr id="24" name="Google Shape;24;p4"/>
          <p:cNvSpPr txBox="1"/>
          <p:nvPr>
            <p:ph idx="1" type="body"/>
          </p:nvPr>
        </p:nvSpPr>
        <p:spPr>
          <a:xfrm>
            <a:off x="1206500" y="3113874"/>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20000"/>
              </a:lnSpc>
              <a:spcBef>
                <a:spcPts val="0"/>
              </a:spcBef>
              <a:spcAft>
                <a:spcPts val="0"/>
              </a:spcAft>
              <a:buClr>
                <a:srgbClr val="2C2A39"/>
              </a:buClr>
              <a:buSzPts val="4500"/>
              <a:buFont typeface="Noto Sans Medium"/>
              <a:buNone/>
              <a:defRPr sz="4500">
                <a:solidFill>
                  <a:srgbClr val="2C2A39"/>
                </a:solidFill>
                <a:latin typeface="Noto Sans Medium"/>
                <a:ea typeface="Noto Sans Medium"/>
                <a:cs typeface="Noto Sans Medium"/>
                <a:sym typeface="Noto Sans Medium"/>
              </a:defRPr>
            </a:lvl1pPr>
            <a:lvl2pPr indent="-228600" lvl="1" marL="914400" algn="just">
              <a:lnSpc>
                <a:spcPct val="110000"/>
              </a:lnSpc>
              <a:spcBef>
                <a:spcPts val="2400"/>
              </a:spcBef>
              <a:spcAft>
                <a:spcPts val="0"/>
              </a:spcAft>
              <a:buClr>
                <a:srgbClr val="000000"/>
              </a:buClr>
              <a:buSzPts val="1800"/>
              <a:buNone/>
              <a:defRPr/>
            </a:lvl2pPr>
            <a:lvl3pPr indent="-228600" lvl="2" marL="1371600" algn="just">
              <a:lnSpc>
                <a:spcPct val="110000"/>
              </a:lnSpc>
              <a:spcBef>
                <a:spcPts val="2400"/>
              </a:spcBef>
              <a:spcAft>
                <a:spcPts val="0"/>
              </a:spcAft>
              <a:buClr>
                <a:srgbClr val="000000"/>
              </a:buClr>
              <a:buSzPts val="1800"/>
              <a:buNone/>
              <a:defRPr/>
            </a:lvl3pPr>
            <a:lvl4pPr indent="-228600" lvl="3" marL="1828800" algn="just">
              <a:lnSpc>
                <a:spcPct val="110000"/>
              </a:lnSpc>
              <a:spcBef>
                <a:spcPts val="2400"/>
              </a:spcBef>
              <a:spcAft>
                <a:spcPts val="0"/>
              </a:spcAft>
              <a:buClr>
                <a:srgbClr val="000000"/>
              </a:buClr>
              <a:buSzPts val="1800"/>
              <a:buNone/>
              <a:defRPr/>
            </a:lvl4pPr>
            <a:lvl5pPr indent="-228600" lvl="4" marL="2286000" algn="just">
              <a:lnSpc>
                <a:spcPct val="110000"/>
              </a:lnSpc>
              <a:spcBef>
                <a:spcPts val="2400"/>
              </a:spcBef>
              <a:spcAft>
                <a:spcPts val="0"/>
              </a:spcAft>
              <a:buClr>
                <a:srgbClr val="000000"/>
              </a:buClr>
              <a:buSzPts val="1800"/>
              <a:buNone/>
              <a:defRPr/>
            </a:lvl5pPr>
            <a:lvl6pPr indent="-228600" lvl="5" marL="2743200" algn="just">
              <a:lnSpc>
                <a:spcPct val="110000"/>
              </a:lnSpc>
              <a:spcBef>
                <a:spcPts val="2400"/>
              </a:spcBef>
              <a:spcAft>
                <a:spcPts val="0"/>
              </a:spcAft>
              <a:buClr>
                <a:srgbClr val="000000"/>
              </a:buClr>
              <a:buSzPts val="1800"/>
              <a:buNone/>
              <a:defRPr/>
            </a:lvl6pPr>
            <a:lvl7pPr indent="-228600" lvl="6" marL="3200400" algn="just">
              <a:lnSpc>
                <a:spcPct val="110000"/>
              </a:lnSpc>
              <a:spcBef>
                <a:spcPts val="2400"/>
              </a:spcBef>
              <a:spcAft>
                <a:spcPts val="0"/>
              </a:spcAft>
              <a:buClr>
                <a:srgbClr val="000000"/>
              </a:buClr>
              <a:buSzPts val="1800"/>
              <a:buNone/>
              <a:defRPr/>
            </a:lvl7pPr>
            <a:lvl8pPr indent="-228600" lvl="7" marL="3657600" algn="just">
              <a:lnSpc>
                <a:spcPct val="110000"/>
              </a:lnSpc>
              <a:spcBef>
                <a:spcPts val="2400"/>
              </a:spcBef>
              <a:spcAft>
                <a:spcPts val="0"/>
              </a:spcAft>
              <a:buClr>
                <a:srgbClr val="000000"/>
              </a:buClr>
              <a:buSzPts val="1800"/>
              <a:buNone/>
              <a:defRPr/>
            </a:lvl8pPr>
            <a:lvl9pPr indent="-228600" lvl="8" marL="4114800" algn="just">
              <a:lnSpc>
                <a:spcPct val="110000"/>
              </a:lnSpc>
              <a:spcBef>
                <a:spcPts val="2400"/>
              </a:spcBef>
              <a:spcAft>
                <a:spcPts val="0"/>
              </a:spcAft>
              <a:buClr>
                <a:srgbClr val="000000"/>
              </a:buClr>
              <a:buSzPts val="1800"/>
              <a:buNone/>
              <a:defRPr/>
            </a:lvl9pPr>
          </a:lstStyle>
          <a:p/>
        </p:txBody>
      </p:sp>
      <p:sp>
        <p:nvSpPr>
          <p:cNvPr id="25" name="Google Shape;25;p4"/>
          <p:cNvSpPr txBox="1"/>
          <p:nvPr>
            <p:ph idx="2" type="body"/>
          </p:nvPr>
        </p:nvSpPr>
        <p:spPr>
          <a:xfrm>
            <a:off x="1206500" y="4989416"/>
            <a:ext cx="21971000" cy="8256012"/>
          </a:xfrm>
          <a:prstGeom prst="rect">
            <a:avLst/>
          </a:prstGeom>
          <a:noFill/>
          <a:ln>
            <a:noFill/>
          </a:ln>
        </p:spPr>
        <p:txBody>
          <a:bodyPr anchorCtr="0" anchor="t" bIns="50800" lIns="50800" spcFirstLastPara="1" rIns="50800" wrap="square" tIns="50800">
            <a:normAutofit/>
          </a:bodyPr>
          <a:lstStyle>
            <a:lvl1pPr indent="-228600" lvl="0" marL="457200" algn="just">
              <a:lnSpc>
                <a:spcPct val="110000"/>
              </a:lnSpc>
              <a:spcBef>
                <a:spcPts val="2400"/>
              </a:spcBef>
              <a:spcAft>
                <a:spcPts val="0"/>
              </a:spcAft>
              <a:buClr>
                <a:srgbClr val="000000"/>
              </a:buClr>
              <a:buSzPts val="1800"/>
              <a:buNone/>
              <a:defRPr/>
            </a:lvl1pPr>
            <a:lvl2pPr indent="-228600" lvl="1" marL="914400" algn="just">
              <a:lnSpc>
                <a:spcPct val="110000"/>
              </a:lnSpc>
              <a:spcBef>
                <a:spcPts val="2400"/>
              </a:spcBef>
              <a:spcAft>
                <a:spcPts val="0"/>
              </a:spcAft>
              <a:buClr>
                <a:srgbClr val="000000"/>
              </a:buClr>
              <a:buSzPts val="1800"/>
              <a:buNone/>
              <a:defRPr/>
            </a:lvl2pPr>
            <a:lvl3pPr indent="-228600" lvl="2" marL="1371600" algn="just">
              <a:lnSpc>
                <a:spcPct val="110000"/>
              </a:lnSpc>
              <a:spcBef>
                <a:spcPts val="2400"/>
              </a:spcBef>
              <a:spcAft>
                <a:spcPts val="0"/>
              </a:spcAft>
              <a:buClr>
                <a:srgbClr val="000000"/>
              </a:buClr>
              <a:buSzPts val="1800"/>
              <a:buNone/>
              <a:defRPr/>
            </a:lvl3pPr>
            <a:lvl4pPr indent="-228600" lvl="3" marL="1828800" algn="just">
              <a:lnSpc>
                <a:spcPct val="110000"/>
              </a:lnSpc>
              <a:spcBef>
                <a:spcPts val="2400"/>
              </a:spcBef>
              <a:spcAft>
                <a:spcPts val="0"/>
              </a:spcAft>
              <a:buClr>
                <a:srgbClr val="000000"/>
              </a:buClr>
              <a:buSzPts val="1800"/>
              <a:buNone/>
              <a:defRPr/>
            </a:lvl4pPr>
            <a:lvl5pPr indent="-228600" lvl="4" marL="2286000" algn="just">
              <a:lnSpc>
                <a:spcPct val="110000"/>
              </a:lnSpc>
              <a:spcBef>
                <a:spcPts val="2400"/>
              </a:spcBef>
              <a:spcAft>
                <a:spcPts val="0"/>
              </a:spcAft>
              <a:buClr>
                <a:srgbClr val="000000"/>
              </a:buClr>
              <a:buSzPts val="1800"/>
              <a:buNone/>
              <a:defRPr/>
            </a:lvl5pPr>
            <a:lvl6pPr indent="-228600" lvl="5" marL="2743200" algn="just">
              <a:lnSpc>
                <a:spcPct val="110000"/>
              </a:lnSpc>
              <a:spcBef>
                <a:spcPts val="2400"/>
              </a:spcBef>
              <a:spcAft>
                <a:spcPts val="0"/>
              </a:spcAft>
              <a:buClr>
                <a:srgbClr val="000000"/>
              </a:buClr>
              <a:buSzPts val="1800"/>
              <a:buNone/>
              <a:defRPr/>
            </a:lvl6pPr>
            <a:lvl7pPr indent="-228600" lvl="6" marL="3200400" algn="just">
              <a:lnSpc>
                <a:spcPct val="110000"/>
              </a:lnSpc>
              <a:spcBef>
                <a:spcPts val="2400"/>
              </a:spcBef>
              <a:spcAft>
                <a:spcPts val="0"/>
              </a:spcAft>
              <a:buClr>
                <a:srgbClr val="000000"/>
              </a:buClr>
              <a:buSzPts val="1800"/>
              <a:buNone/>
              <a:defRPr/>
            </a:lvl7pPr>
            <a:lvl8pPr indent="-228600" lvl="7" marL="3657600" algn="just">
              <a:lnSpc>
                <a:spcPct val="110000"/>
              </a:lnSpc>
              <a:spcBef>
                <a:spcPts val="2400"/>
              </a:spcBef>
              <a:spcAft>
                <a:spcPts val="0"/>
              </a:spcAft>
              <a:buClr>
                <a:srgbClr val="000000"/>
              </a:buClr>
              <a:buSzPts val="1800"/>
              <a:buNone/>
              <a:defRPr/>
            </a:lvl8pPr>
            <a:lvl9pPr indent="-228600" lvl="8" marL="4114800" algn="just">
              <a:lnSpc>
                <a:spcPct val="110000"/>
              </a:lnSpc>
              <a:spcBef>
                <a:spcPts val="2400"/>
              </a:spcBef>
              <a:spcAft>
                <a:spcPts val="0"/>
              </a:spcAft>
              <a:buClr>
                <a:srgbClr val="000000"/>
              </a:buClr>
              <a:buSzPts val="1800"/>
              <a:buNone/>
              <a:defRPr/>
            </a:lvl9pPr>
          </a:lstStyle>
          <a:p/>
        </p:txBody>
      </p:sp>
      <p:sp>
        <p:nvSpPr>
          <p:cNvPr id="26" name="Google Shape;26;p4"/>
          <p:cNvSpPr txBox="1"/>
          <p:nvPr>
            <p:ph idx="12" type="sldNum"/>
          </p:nvPr>
        </p:nvSpPr>
        <p:spPr>
          <a:xfrm>
            <a:off x="23587064" y="12858698"/>
            <a:ext cx="462992" cy="5207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1pPr>
            <a:lvl2pPr indent="0" lvl="1"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2pPr>
            <a:lvl3pPr indent="0" lvl="2"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3pPr>
            <a:lvl4pPr indent="0" lvl="3"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4pPr>
            <a:lvl5pPr indent="0" lvl="4"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5pPr>
            <a:lvl6pPr indent="0" lvl="5"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6pPr>
            <a:lvl7pPr indent="0" lvl="6"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7pPr>
            <a:lvl8pPr indent="0" lvl="7"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8pPr>
            <a:lvl9pPr indent="0" lvl="8"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iñetas y foto" showMasterSp="0">
  <p:cSld name="Título, viñetas y foto">
    <p:spTree>
      <p:nvGrpSpPr>
        <p:cNvPr id="27" name="Shape 27"/>
        <p:cNvGrpSpPr/>
        <p:nvPr/>
      </p:nvGrpSpPr>
      <p:grpSpPr>
        <a:xfrm>
          <a:off x="0" y="0"/>
          <a:ext cx="0" cy="0"/>
          <a:chOff x="0" y="0"/>
          <a:chExt cx="0" cy="0"/>
        </a:xfrm>
      </p:grpSpPr>
      <p:sp>
        <p:nvSpPr>
          <p:cNvPr id="28" name="Google Shape;28;p5"/>
          <p:cNvSpPr txBox="1"/>
          <p:nvPr>
            <p:ph idx="1" type="body"/>
          </p:nvPr>
        </p:nvSpPr>
        <p:spPr>
          <a:xfrm>
            <a:off x="1206500" y="2372962"/>
            <a:ext cx="9779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20000"/>
              </a:lnSpc>
              <a:spcBef>
                <a:spcPts val="0"/>
              </a:spcBef>
              <a:spcAft>
                <a:spcPts val="0"/>
              </a:spcAft>
              <a:buClr>
                <a:srgbClr val="2C2A39"/>
              </a:buClr>
              <a:buSzPts val="4500"/>
              <a:buFont typeface="Noto Sans Medium"/>
              <a:buNone/>
              <a:defRPr sz="4500">
                <a:solidFill>
                  <a:srgbClr val="2C2A39"/>
                </a:solidFill>
                <a:latin typeface="Noto Sans Medium"/>
                <a:ea typeface="Noto Sans Medium"/>
                <a:cs typeface="Noto Sans Medium"/>
                <a:sym typeface="Noto Sans Medium"/>
              </a:defRPr>
            </a:lvl1pPr>
            <a:lvl2pPr indent="-228600" lvl="1" marL="914400" algn="just">
              <a:lnSpc>
                <a:spcPct val="110000"/>
              </a:lnSpc>
              <a:spcBef>
                <a:spcPts val="2400"/>
              </a:spcBef>
              <a:spcAft>
                <a:spcPts val="0"/>
              </a:spcAft>
              <a:buClr>
                <a:srgbClr val="000000"/>
              </a:buClr>
              <a:buSzPts val="1800"/>
              <a:buNone/>
              <a:defRPr/>
            </a:lvl2pPr>
            <a:lvl3pPr indent="-228600" lvl="2" marL="1371600" algn="just">
              <a:lnSpc>
                <a:spcPct val="110000"/>
              </a:lnSpc>
              <a:spcBef>
                <a:spcPts val="2400"/>
              </a:spcBef>
              <a:spcAft>
                <a:spcPts val="0"/>
              </a:spcAft>
              <a:buClr>
                <a:srgbClr val="000000"/>
              </a:buClr>
              <a:buSzPts val="1800"/>
              <a:buNone/>
              <a:defRPr/>
            </a:lvl3pPr>
            <a:lvl4pPr indent="-228600" lvl="3" marL="1828800" algn="just">
              <a:lnSpc>
                <a:spcPct val="110000"/>
              </a:lnSpc>
              <a:spcBef>
                <a:spcPts val="2400"/>
              </a:spcBef>
              <a:spcAft>
                <a:spcPts val="0"/>
              </a:spcAft>
              <a:buClr>
                <a:srgbClr val="000000"/>
              </a:buClr>
              <a:buSzPts val="1800"/>
              <a:buNone/>
              <a:defRPr/>
            </a:lvl4pPr>
            <a:lvl5pPr indent="-228600" lvl="4" marL="2286000" algn="just">
              <a:lnSpc>
                <a:spcPct val="110000"/>
              </a:lnSpc>
              <a:spcBef>
                <a:spcPts val="2400"/>
              </a:spcBef>
              <a:spcAft>
                <a:spcPts val="0"/>
              </a:spcAft>
              <a:buClr>
                <a:srgbClr val="000000"/>
              </a:buClr>
              <a:buSzPts val="1800"/>
              <a:buNone/>
              <a:defRPr/>
            </a:lvl5pPr>
            <a:lvl6pPr indent="-228600" lvl="5" marL="2743200" algn="just">
              <a:lnSpc>
                <a:spcPct val="110000"/>
              </a:lnSpc>
              <a:spcBef>
                <a:spcPts val="2400"/>
              </a:spcBef>
              <a:spcAft>
                <a:spcPts val="0"/>
              </a:spcAft>
              <a:buClr>
                <a:srgbClr val="000000"/>
              </a:buClr>
              <a:buSzPts val="1800"/>
              <a:buNone/>
              <a:defRPr/>
            </a:lvl6pPr>
            <a:lvl7pPr indent="-228600" lvl="6" marL="3200400" algn="just">
              <a:lnSpc>
                <a:spcPct val="110000"/>
              </a:lnSpc>
              <a:spcBef>
                <a:spcPts val="2400"/>
              </a:spcBef>
              <a:spcAft>
                <a:spcPts val="0"/>
              </a:spcAft>
              <a:buClr>
                <a:srgbClr val="000000"/>
              </a:buClr>
              <a:buSzPts val="1800"/>
              <a:buNone/>
              <a:defRPr/>
            </a:lvl7pPr>
            <a:lvl8pPr indent="-228600" lvl="7" marL="3657600" algn="just">
              <a:lnSpc>
                <a:spcPct val="110000"/>
              </a:lnSpc>
              <a:spcBef>
                <a:spcPts val="2400"/>
              </a:spcBef>
              <a:spcAft>
                <a:spcPts val="0"/>
              </a:spcAft>
              <a:buClr>
                <a:srgbClr val="000000"/>
              </a:buClr>
              <a:buSzPts val="1800"/>
              <a:buNone/>
              <a:defRPr/>
            </a:lvl8pPr>
            <a:lvl9pPr indent="-228600" lvl="8" marL="4114800" algn="just">
              <a:lnSpc>
                <a:spcPct val="110000"/>
              </a:lnSpc>
              <a:spcBef>
                <a:spcPts val="2400"/>
              </a:spcBef>
              <a:spcAft>
                <a:spcPts val="0"/>
              </a:spcAft>
              <a:buClr>
                <a:srgbClr val="000000"/>
              </a:buClr>
              <a:buSzPts val="1800"/>
              <a:buNone/>
              <a:defRPr/>
            </a:lvl9pPr>
          </a:lstStyle>
          <a:p/>
        </p:txBody>
      </p:sp>
      <p:sp>
        <p:nvSpPr>
          <p:cNvPr id="29" name="Google Shape;29;p5"/>
          <p:cNvSpPr txBox="1"/>
          <p:nvPr>
            <p:ph idx="2" type="body"/>
          </p:nvPr>
        </p:nvSpPr>
        <p:spPr>
          <a:xfrm>
            <a:off x="1206500" y="4248504"/>
            <a:ext cx="9779000" cy="8256630"/>
          </a:xfrm>
          <a:prstGeom prst="rect">
            <a:avLst/>
          </a:prstGeom>
          <a:noFill/>
          <a:ln>
            <a:noFill/>
          </a:ln>
        </p:spPr>
        <p:txBody>
          <a:bodyPr anchorCtr="0" anchor="t" bIns="50800" lIns="50800" spcFirstLastPara="1" rIns="50800" wrap="square" tIns="50800">
            <a:normAutofit/>
          </a:bodyPr>
          <a:lstStyle>
            <a:lvl1pPr indent="-228600" lvl="0" marL="457200" algn="just">
              <a:lnSpc>
                <a:spcPct val="110000"/>
              </a:lnSpc>
              <a:spcBef>
                <a:spcPts val="2400"/>
              </a:spcBef>
              <a:spcAft>
                <a:spcPts val="0"/>
              </a:spcAft>
              <a:buClr>
                <a:srgbClr val="000000"/>
              </a:buClr>
              <a:buSzPts val="1800"/>
              <a:buNone/>
              <a:defRPr/>
            </a:lvl1pPr>
            <a:lvl2pPr indent="-228600" lvl="1" marL="914400" algn="just">
              <a:lnSpc>
                <a:spcPct val="110000"/>
              </a:lnSpc>
              <a:spcBef>
                <a:spcPts val="2400"/>
              </a:spcBef>
              <a:spcAft>
                <a:spcPts val="0"/>
              </a:spcAft>
              <a:buClr>
                <a:srgbClr val="000000"/>
              </a:buClr>
              <a:buSzPts val="1800"/>
              <a:buNone/>
              <a:defRPr/>
            </a:lvl2pPr>
            <a:lvl3pPr indent="-228600" lvl="2" marL="1371600" algn="just">
              <a:lnSpc>
                <a:spcPct val="110000"/>
              </a:lnSpc>
              <a:spcBef>
                <a:spcPts val="2400"/>
              </a:spcBef>
              <a:spcAft>
                <a:spcPts val="0"/>
              </a:spcAft>
              <a:buClr>
                <a:srgbClr val="000000"/>
              </a:buClr>
              <a:buSzPts val="1800"/>
              <a:buNone/>
              <a:defRPr/>
            </a:lvl3pPr>
            <a:lvl4pPr indent="-228600" lvl="3" marL="1828800" algn="just">
              <a:lnSpc>
                <a:spcPct val="110000"/>
              </a:lnSpc>
              <a:spcBef>
                <a:spcPts val="2400"/>
              </a:spcBef>
              <a:spcAft>
                <a:spcPts val="0"/>
              </a:spcAft>
              <a:buClr>
                <a:srgbClr val="000000"/>
              </a:buClr>
              <a:buSzPts val="1800"/>
              <a:buNone/>
              <a:defRPr/>
            </a:lvl4pPr>
            <a:lvl5pPr indent="-228600" lvl="4" marL="2286000" algn="just">
              <a:lnSpc>
                <a:spcPct val="110000"/>
              </a:lnSpc>
              <a:spcBef>
                <a:spcPts val="2400"/>
              </a:spcBef>
              <a:spcAft>
                <a:spcPts val="0"/>
              </a:spcAft>
              <a:buClr>
                <a:srgbClr val="000000"/>
              </a:buClr>
              <a:buSzPts val="1800"/>
              <a:buNone/>
              <a:defRPr/>
            </a:lvl5pPr>
            <a:lvl6pPr indent="-228600" lvl="5" marL="2743200" algn="just">
              <a:lnSpc>
                <a:spcPct val="110000"/>
              </a:lnSpc>
              <a:spcBef>
                <a:spcPts val="2400"/>
              </a:spcBef>
              <a:spcAft>
                <a:spcPts val="0"/>
              </a:spcAft>
              <a:buClr>
                <a:srgbClr val="000000"/>
              </a:buClr>
              <a:buSzPts val="1800"/>
              <a:buNone/>
              <a:defRPr/>
            </a:lvl6pPr>
            <a:lvl7pPr indent="-228600" lvl="6" marL="3200400" algn="just">
              <a:lnSpc>
                <a:spcPct val="110000"/>
              </a:lnSpc>
              <a:spcBef>
                <a:spcPts val="2400"/>
              </a:spcBef>
              <a:spcAft>
                <a:spcPts val="0"/>
              </a:spcAft>
              <a:buClr>
                <a:srgbClr val="000000"/>
              </a:buClr>
              <a:buSzPts val="1800"/>
              <a:buNone/>
              <a:defRPr/>
            </a:lvl7pPr>
            <a:lvl8pPr indent="-228600" lvl="7" marL="3657600" algn="just">
              <a:lnSpc>
                <a:spcPct val="110000"/>
              </a:lnSpc>
              <a:spcBef>
                <a:spcPts val="2400"/>
              </a:spcBef>
              <a:spcAft>
                <a:spcPts val="0"/>
              </a:spcAft>
              <a:buClr>
                <a:srgbClr val="000000"/>
              </a:buClr>
              <a:buSzPts val="1800"/>
              <a:buNone/>
              <a:defRPr/>
            </a:lvl8pPr>
            <a:lvl9pPr indent="-228600" lvl="8" marL="4114800" algn="just">
              <a:lnSpc>
                <a:spcPct val="110000"/>
              </a:lnSpc>
              <a:spcBef>
                <a:spcPts val="2400"/>
              </a:spcBef>
              <a:spcAft>
                <a:spcPts val="0"/>
              </a:spcAft>
              <a:buClr>
                <a:srgbClr val="000000"/>
              </a:buClr>
              <a:buSzPts val="1800"/>
              <a:buNone/>
              <a:defRPr/>
            </a:lvl9pPr>
          </a:lstStyle>
          <a:p/>
        </p:txBody>
      </p:sp>
      <p:sp>
        <p:nvSpPr>
          <p:cNvPr id="30" name="Google Shape;30;p5"/>
          <p:cNvSpPr txBox="1"/>
          <p:nvPr>
            <p:ph type="title"/>
          </p:nvPr>
        </p:nvSpPr>
        <p:spPr>
          <a:xfrm>
            <a:off x="1206500" y="1079500"/>
            <a:ext cx="9779000" cy="1435100"/>
          </a:xfrm>
          <a:prstGeom prst="rect">
            <a:avLst/>
          </a:prstGeom>
          <a:noFill/>
          <a:ln>
            <a:noFill/>
          </a:ln>
        </p:spPr>
        <p:txBody>
          <a:bodyPr anchorCtr="0" anchor="t" bIns="50800" lIns="50800" spcFirstLastPara="1" rIns="50800" wrap="square" tIns="50800">
            <a:normAutofit/>
          </a:bodyPr>
          <a:lstStyle>
            <a:lvl1pPr lvl="0" algn="l">
              <a:lnSpc>
                <a:spcPct val="90000"/>
              </a:lnSpc>
              <a:spcBef>
                <a:spcPts val="0"/>
              </a:spcBef>
              <a:spcAft>
                <a:spcPts val="0"/>
              </a:spcAft>
              <a:buClr>
                <a:srgbClr val="7763A9"/>
              </a:buClr>
              <a:buSzPts val="1800"/>
              <a:buNone/>
              <a:defRPr/>
            </a:lvl1pPr>
            <a:lvl2pPr lvl="1" algn="l">
              <a:lnSpc>
                <a:spcPct val="90000"/>
              </a:lnSpc>
              <a:spcBef>
                <a:spcPts val="0"/>
              </a:spcBef>
              <a:spcAft>
                <a:spcPts val="0"/>
              </a:spcAft>
              <a:buClr>
                <a:srgbClr val="7763A9"/>
              </a:buClr>
              <a:buSzPts val="1800"/>
              <a:buNone/>
              <a:defRPr/>
            </a:lvl2pPr>
            <a:lvl3pPr lvl="2" algn="l">
              <a:lnSpc>
                <a:spcPct val="90000"/>
              </a:lnSpc>
              <a:spcBef>
                <a:spcPts val="0"/>
              </a:spcBef>
              <a:spcAft>
                <a:spcPts val="0"/>
              </a:spcAft>
              <a:buClr>
                <a:srgbClr val="7763A9"/>
              </a:buClr>
              <a:buSzPts val="1800"/>
              <a:buNone/>
              <a:defRPr/>
            </a:lvl3pPr>
            <a:lvl4pPr lvl="3" algn="l">
              <a:lnSpc>
                <a:spcPct val="90000"/>
              </a:lnSpc>
              <a:spcBef>
                <a:spcPts val="0"/>
              </a:spcBef>
              <a:spcAft>
                <a:spcPts val="0"/>
              </a:spcAft>
              <a:buClr>
                <a:srgbClr val="7763A9"/>
              </a:buClr>
              <a:buSzPts val="1800"/>
              <a:buNone/>
              <a:defRPr/>
            </a:lvl4pPr>
            <a:lvl5pPr lvl="4" algn="l">
              <a:lnSpc>
                <a:spcPct val="90000"/>
              </a:lnSpc>
              <a:spcBef>
                <a:spcPts val="0"/>
              </a:spcBef>
              <a:spcAft>
                <a:spcPts val="0"/>
              </a:spcAft>
              <a:buClr>
                <a:srgbClr val="7763A9"/>
              </a:buClr>
              <a:buSzPts val="1800"/>
              <a:buNone/>
              <a:defRPr/>
            </a:lvl5pPr>
            <a:lvl6pPr lvl="5" algn="l">
              <a:lnSpc>
                <a:spcPct val="90000"/>
              </a:lnSpc>
              <a:spcBef>
                <a:spcPts val="0"/>
              </a:spcBef>
              <a:spcAft>
                <a:spcPts val="0"/>
              </a:spcAft>
              <a:buClr>
                <a:srgbClr val="7763A9"/>
              </a:buClr>
              <a:buSzPts val="1800"/>
              <a:buNone/>
              <a:defRPr/>
            </a:lvl6pPr>
            <a:lvl7pPr lvl="6" algn="l">
              <a:lnSpc>
                <a:spcPct val="90000"/>
              </a:lnSpc>
              <a:spcBef>
                <a:spcPts val="0"/>
              </a:spcBef>
              <a:spcAft>
                <a:spcPts val="0"/>
              </a:spcAft>
              <a:buClr>
                <a:srgbClr val="7763A9"/>
              </a:buClr>
              <a:buSzPts val="1800"/>
              <a:buNone/>
              <a:defRPr/>
            </a:lvl7pPr>
            <a:lvl8pPr lvl="7" algn="l">
              <a:lnSpc>
                <a:spcPct val="90000"/>
              </a:lnSpc>
              <a:spcBef>
                <a:spcPts val="0"/>
              </a:spcBef>
              <a:spcAft>
                <a:spcPts val="0"/>
              </a:spcAft>
              <a:buClr>
                <a:srgbClr val="7763A9"/>
              </a:buClr>
              <a:buSzPts val="1800"/>
              <a:buNone/>
              <a:defRPr/>
            </a:lvl8pPr>
            <a:lvl9pPr lvl="8" algn="l">
              <a:lnSpc>
                <a:spcPct val="90000"/>
              </a:lnSpc>
              <a:spcBef>
                <a:spcPts val="0"/>
              </a:spcBef>
              <a:spcAft>
                <a:spcPts val="0"/>
              </a:spcAft>
              <a:buClr>
                <a:srgbClr val="7763A9"/>
              </a:buClr>
              <a:buSzPts val="1800"/>
              <a:buNone/>
              <a:defRPr/>
            </a:lvl9pPr>
          </a:lstStyle>
          <a:p/>
        </p:txBody>
      </p:sp>
      <p:pic>
        <p:nvPicPr>
          <p:cNvPr descr="Logotipo.jpg" id="31" name="Google Shape;31;p5"/>
          <p:cNvPicPr preferRelativeResize="0"/>
          <p:nvPr/>
        </p:nvPicPr>
        <p:blipFill rotWithShape="1">
          <a:blip r:embed="rId2">
            <a:alphaModFix/>
          </a:blip>
          <a:srcRect b="0" l="0" r="0" t="0"/>
          <a:stretch/>
        </p:blipFill>
        <p:spPr>
          <a:xfrm>
            <a:off x="19597788" y="588015"/>
            <a:ext cx="3581368" cy="892461"/>
          </a:xfrm>
          <a:prstGeom prst="rect">
            <a:avLst/>
          </a:prstGeom>
          <a:noFill/>
          <a:ln>
            <a:noFill/>
          </a:ln>
        </p:spPr>
      </p:pic>
      <p:pic>
        <p:nvPicPr>
          <p:cNvPr descr="Imagen" id="32" name="Google Shape;32;p5"/>
          <p:cNvPicPr preferRelativeResize="0"/>
          <p:nvPr/>
        </p:nvPicPr>
        <p:blipFill rotWithShape="1">
          <a:blip r:embed="rId3">
            <a:alphaModFix/>
          </a:blip>
          <a:srcRect b="0" l="0" r="0" t="0"/>
          <a:stretch/>
        </p:blipFill>
        <p:spPr>
          <a:xfrm>
            <a:off x="23439446" y="12703044"/>
            <a:ext cx="778590" cy="801969"/>
          </a:xfrm>
          <a:prstGeom prst="rect">
            <a:avLst/>
          </a:prstGeom>
          <a:noFill/>
          <a:ln>
            <a:noFill/>
          </a:ln>
        </p:spPr>
      </p:pic>
      <p:sp>
        <p:nvSpPr>
          <p:cNvPr id="33" name="Google Shape;33;p5"/>
          <p:cNvSpPr txBox="1"/>
          <p:nvPr/>
        </p:nvSpPr>
        <p:spPr>
          <a:xfrm>
            <a:off x="1206500" y="12907178"/>
            <a:ext cx="21971000" cy="520701"/>
          </a:xfrm>
          <a:prstGeom prst="rect">
            <a:avLst/>
          </a:prstGeom>
          <a:noFill/>
          <a:ln>
            <a:noFill/>
          </a:ln>
        </p:spPr>
        <p:txBody>
          <a:bodyPr anchorCtr="0" anchor="t" bIns="50800" lIns="50800" spcFirstLastPara="1" rIns="50800" wrap="square" tIns="50800">
            <a:normAutofit lnSpcReduction="10000"/>
          </a:bodyPr>
          <a:lstStyle/>
          <a:p>
            <a:pPr indent="0" lvl="0" marL="0" marR="0" rtl="0" algn="r">
              <a:lnSpc>
                <a:spcPct val="120000"/>
              </a:lnSpc>
              <a:spcBef>
                <a:spcPts val="0"/>
              </a:spcBef>
              <a:spcAft>
                <a:spcPts val="0"/>
              </a:spcAft>
              <a:buClr>
                <a:srgbClr val="9B94C5"/>
              </a:buClr>
              <a:buSzPts val="2475"/>
              <a:buFont typeface="Noto Sans Medium"/>
              <a:buNone/>
            </a:pPr>
            <a:r>
              <a:rPr b="0" i="0" lang="en-US" sz="2475" u="none" cap="none" strike="noStrike">
                <a:solidFill>
                  <a:srgbClr val="9B94C5"/>
                </a:solidFill>
                <a:latin typeface="Noto Sans Medium"/>
                <a:ea typeface="Noto Sans Medium"/>
                <a:cs typeface="Noto Sans Medium"/>
                <a:sym typeface="Noto Sans Medium"/>
              </a:rPr>
              <a:t>HACIA UNA SOCIEDAD DE CUIDADOS CON VISIÓN HUMANISTA</a:t>
            </a:r>
            <a:endParaRPr b="0" i="0" sz="1400" u="none" cap="none" strike="noStrike">
              <a:solidFill>
                <a:srgbClr val="000000"/>
              </a:solidFill>
              <a:latin typeface="Arial"/>
              <a:ea typeface="Arial"/>
              <a:cs typeface="Arial"/>
              <a:sym typeface="Arial"/>
            </a:endParaRPr>
          </a:p>
        </p:txBody>
      </p:sp>
      <p:sp>
        <p:nvSpPr>
          <p:cNvPr id="34" name="Google Shape;34;p5"/>
          <p:cNvSpPr txBox="1"/>
          <p:nvPr>
            <p:ph idx="12" type="sldNum"/>
          </p:nvPr>
        </p:nvSpPr>
        <p:spPr>
          <a:xfrm>
            <a:off x="23584545" y="12871398"/>
            <a:ext cx="462992" cy="5207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1pPr>
            <a:lvl2pPr indent="0" lvl="1"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2pPr>
            <a:lvl3pPr indent="0" lvl="2"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3pPr>
            <a:lvl4pPr indent="0" lvl="3"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4pPr>
            <a:lvl5pPr indent="0" lvl="4"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5pPr>
            <a:lvl6pPr indent="0" lvl="5"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6pPr>
            <a:lvl7pPr indent="0" lvl="6"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7pPr>
            <a:lvl8pPr indent="0" lvl="7"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8pPr>
            <a:lvl9pPr indent="0" lvl="8"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foto alternativa" showMasterSp="0">
  <p:cSld name="Título y foto alternativa">
    <p:spTree>
      <p:nvGrpSpPr>
        <p:cNvPr id="35" name="Shape 35"/>
        <p:cNvGrpSpPr/>
        <p:nvPr/>
      </p:nvGrpSpPr>
      <p:grpSpPr>
        <a:xfrm>
          <a:off x="0" y="0"/>
          <a:ext cx="0" cy="0"/>
          <a:chOff x="0" y="0"/>
          <a:chExt cx="0" cy="0"/>
        </a:xfrm>
      </p:grpSpPr>
      <p:pic>
        <p:nvPicPr>
          <p:cNvPr descr="Imagen" id="36" name="Google Shape;36;p6"/>
          <p:cNvPicPr preferRelativeResize="0"/>
          <p:nvPr/>
        </p:nvPicPr>
        <p:blipFill rotWithShape="1">
          <a:blip r:embed="rId2">
            <a:alphaModFix/>
          </a:blip>
          <a:srcRect b="0" l="0" r="0" t="0"/>
          <a:stretch/>
        </p:blipFill>
        <p:spPr>
          <a:xfrm>
            <a:off x="23439446" y="12703044"/>
            <a:ext cx="778590" cy="801969"/>
          </a:xfrm>
          <a:prstGeom prst="rect">
            <a:avLst/>
          </a:prstGeom>
          <a:noFill/>
          <a:ln>
            <a:noFill/>
          </a:ln>
        </p:spPr>
      </p:pic>
      <p:pic>
        <p:nvPicPr>
          <p:cNvPr descr="Logotipo.jpg" id="37" name="Google Shape;37;p6"/>
          <p:cNvPicPr preferRelativeResize="0"/>
          <p:nvPr/>
        </p:nvPicPr>
        <p:blipFill rotWithShape="1">
          <a:blip r:embed="rId3">
            <a:alphaModFix/>
          </a:blip>
          <a:srcRect b="0" l="0" r="0" t="0"/>
          <a:stretch/>
        </p:blipFill>
        <p:spPr>
          <a:xfrm>
            <a:off x="19597788" y="588015"/>
            <a:ext cx="3581368" cy="892461"/>
          </a:xfrm>
          <a:prstGeom prst="rect">
            <a:avLst/>
          </a:prstGeom>
          <a:noFill/>
          <a:ln>
            <a:noFill/>
          </a:ln>
        </p:spPr>
      </p:pic>
      <p:sp>
        <p:nvSpPr>
          <p:cNvPr id="38" name="Google Shape;38;p6"/>
          <p:cNvSpPr txBox="1"/>
          <p:nvPr/>
        </p:nvSpPr>
        <p:spPr>
          <a:xfrm>
            <a:off x="1206500" y="12907178"/>
            <a:ext cx="21971000" cy="520701"/>
          </a:xfrm>
          <a:prstGeom prst="rect">
            <a:avLst/>
          </a:prstGeom>
          <a:noFill/>
          <a:ln>
            <a:noFill/>
          </a:ln>
        </p:spPr>
        <p:txBody>
          <a:bodyPr anchorCtr="0" anchor="t" bIns="50800" lIns="50800" spcFirstLastPara="1" rIns="50800" wrap="square" tIns="50800">
            <a:normAutofit lnSpcReduction="10000"/>
          </a:bodyPr>
          <a:lstStyle/>
          <a:p>
            <a:pPr indent="0" lvl="0" marL="0" marR="0" rtl="0" algn="r">
              <a:lnSpc>
                <a:spcPct val="120000"/>
              </a:lnSpc>
              <a:spcBef>
                <a:spcPts val="0"/>
              </a:spcBef>
              <a:spcAft>
                <a:spcPts val="0"/>
              </a:spcAft>
              <a:buClr>
                <a:srgbClr val="9B94C5"/>
              </a:buClr>
              <a:buSzPts val="2475"/>
              <a:buFont typeface="Noto Sans Medium"/>
              <a:buNone/>
            </a:pPr>
            <a:r>
              <a:rPr b="0" i="0" lang="en-US" sz="2475" u="none" cap="none" strike="noStrike">
                <a:solidFill>
                  <a:srgbClr val="9B94C5"/>
                </a:solidFill>
                <a:latin typeface="Noto Sans Medium"/>
                <a:ea typeface="Noto Sans Medium"/>
                <a:cs typeface="Noto Sans Medium"/>
                <a:sym typeface="Noto Sans Medium"/>
              </a:rPr>
              <a:t>HACIA UNA SOCIEDAD DE CUIDADOS CON VISIÓN HUMANISTA</a:t>
            </a:r>
            <a:endParaRPr b="0" i="0" sz="1400" u="none" cap="none" strike="noStrike">
              <a:solidFill>
                <a:srgbClr val="000000"/>
              </a:solidFill>
              <a:latin typeface="Arial"/>
              <a:ea typeface="Arial"/>
              <a:cs typeface="Arial"/>
              <a:sym typeface="Arial"/>
            </a:endParaRPr>
          </a:p>
        </p:txBody>
      </p:sp>
      <p:sp>
        <p:nvSpPr>
          <p:cNvPr id="39" name="Google Shape;39;p6"/>
          <p:cNvSpPr txBox="1"/>
          <p:nvPr>
            <p:ph idx="12" type="sldNum"/>
          </p:nvPr>
        </p:nvSpPr>
        <p:spPr>
          <a:xfrm>
            <a:off x="23597245" y="12862932"/>
            <a:ext cx="462992" cy="520701"/>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1pPr>
            <a:lvl2pPr indent="0" lvl="1"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2pPr>
            <a:lvl3pPr indent="0" lvl="2"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3pPr>
            <a:lvl4pPr indent="0" lvl="3"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4pPr>
            <a:lvl5pPr indent="0" lvl="4"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5pPr>
            <a:lvl6pPr indent="0" lvl="5"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6pPr>
            <a:lvl7pPr indent="0" lvl="6"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7pPr>
            <a:lvl8pPr indent="0" lvl="7"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8pPr>
            <a:lvl9pPr indent="0" lvl="8" marL="0" marR="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4.jpg"/><Relationship Id="rId2" Type="http://schemas.openxmlformats.org/officeDocument/2006/relationships/image" Target="../media/image29.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06500" y="1820411"/>
            <a:ext cx="21971000" cy="1433164"/>
          </a:xfrm>
          <a:prstGeom prst="rect">
            <a:avLst/>
          </a:prstGeom>
          <a:noFill/>
          <a:ln>
            <a:noFill/>
          </a:ln>
        </p:spPr>
        <p:txBody>
          <a:bodyPr anchorCtr="0" anchor="t" bIns="50800" lIns="50800" spcFirstLastPara="1" rIns="50800" wrap="square" tIns="50800">
            <a:normAutofit/>
          </a:bodyPr>
          <a:lstStyle>
            <a:lvl1pPr lvl="0" marR="0" rtl="0" algn="l">
              <a:lnSpc>
                <a:spcPct val="90000"/>
              </a:lnSpc>
              <a:spcBef>
                <a:spcPts val="0"/>
              </a:spcBef>
              <a:spcAft>
                <a:spcPts val="0"/>
              </a:spcAft>
              <a:buClr>
                <a:srgbClr val="7763A9"/>
              </a:buClr>
              <a:buSzPts val="6000"/>
              <a:buFont typeface="Arial"/>
              <a:buNone/>
              <a:defRPr b="1" i="0" sz="6000" u="none" cap="none" strike="noStrike">
                <a:solidFill>
                  <a:srgbClr val="7763A9"/>
                </a:solidFill>
                <a:latin typeface="Arial"/>
                <a:ea typeface="Arial"/>
                <a:cs typeface="Arial"/>
                <a:sym typeface="Arial"/>
              </a:defRPr>
            </a:lvl1pPr>
            <a:lvl2pPr lvl="1" marR="0" rtl="0" algn="l">
              <a:lnSpc>
                <a:spcPct val="90000"/>
              </a:lnSpc>
              <a:spcBef>
                <a:spcPts val="0"/>
              </a:spcBef>
              <a:spcAft>
                <a:spcPts val="0"/>
              </a:spcAft>
              <a:buClr>
                <a:srgbClr val="7763A9"/>
              </a:buClr>
              <a:buSzPts val="6000"/>
              <a:buFont typeface="Arial"/>
              <a:buNone/>
              <a:defRPr b="1" i="0" sz="6000" u="none" cap="none" strike="noStrike">
                <a:solidFill>
                  <a:srgbClr val="7763A9"/>
                </a:solidFill>
                <a:latin typeface="Arial"/>
                <a:ea typeface="Arial"/>
                <a:cs typeface="Arial"/>
                <a:sym typeface="Arial"/>
              </a:defRPr>
            </a:lvl2pPr>
            <a:lvl3pPr lvl="2" marR="0" rtl="0" algn="l">
              <a:lnSpc>
                <a:spcPct val="90000"/>
              </a:lnSpc>
              <a:spcBef>
                <a:spcPts val="0"/>
              </a:spcBef>
              <a:spcAft>
                <a:spcPts val="0"/>
              </a:spcAft>
              <a:buClr>
                <a:srgbClr val="7763A9"/>
              </a:buClr>
              <a:buSzPts val="6000"/>
              <a:buFont typeface="Arial"/>
              <a:buNone/>
              <a:defRPr b="1" i="0" sz="6000" u="none" cap="none" strike="noStrike">
                <a:solidFill>
                  <a:srgbClr val="7763A9"/>
                </a:solidFill>
                <a:latin typeface="Arial"/>
                <a:ea typeface="Arial"/>
                <a:cs typeface="Arial"/>
                <a:sym typeface="Arial"/>
              </a:defRPr>
            </a:lvl3pPr>
            <a:lvl4pPr lvl="3" marR="0" rtl="0" algn="l">
              <a:lnSpc>
                <a:spcPct val="90000"/>
              </a:lnSpc>
              <a:spcBef>
                <a:spcPts val="0"/>
              </a:spcBef>
              <a:spcAft>
                <a:spcPts val="0"/>
              </a:spcAft>
              <a:buClr>
                <a:srgbClr val="7763A9"/>
              </a:buClr>
              <a:buSzPts val="6000"/>
              <a:buFont typeface="Arial"/>
              <a:buNone/>
              <a:defRPr b="1" i="0" sz="6000" u="none" cap="none" strike="noStrike">
                <a:solidFill>
                  <a:srgbClr val="7763A9"/>
                </a:solidFill>
                <a:latin typeface="Arial"/>
                <a:ea typeface="Arial"/>
                <a:cs typeface="Arial"/>
                <a:sym typeface="Arial"/>
              </a:defRPr>
            </a:lvl4pPr>
            <a:lvl5pPr lvl="4" marR="0" rtl="0" algn="l">
              <a:lnSpc>
                <a:spcPct val="90000"/>
              </a:lnSpc>
              <a:spcBef>
                <a:spcPts val="0"/>
              </a:spcBef>
              <a:spcAft>
                <a:spcPts val="0"/>
              </a:spcAft>
              <a:buClr>
                <a:srgbClr val="7763A9"/>
              </a:buClr>
              <a:buSzPts val="6000"/>
              <a:buFont typeface="Arial"/>
              <a:buNone/>
              <a:defRPr b="1" i="0" sz="6000" u="none" cap="none" strike="noStrike">
                <a:solidFill>
                  <a:srgbClr val="7763A9"/>
                </a:solidFill>
                <a:latin typeface="Arial"/>
                <a:ea typeface="Arial"/>
                <a:cs typeface="Arial"/>
                <a:sym typeface="Arial"/>
              </a:defRPr>
            </a:lvl5pPr>
            <a:lvl6pPr lvl="5" marR="0" rtl="0" algn="l">
              <a:lnSpc>
                <a:spcPct val="90000"/>
              </a:lnSpc>
              <a:spcBef>
                <a:spcPts val="0"/>
              </a:spcBef>
              <a:spcAft>
                <a:spcPts val="0"/>
              </a:spcAft>
              <a:buClr>
                <a:srgbClr val="7763A9"/>
              </a:buClr>
              <a:buSzPts val="6000"/>
              <a:buFont typeface="Arial"/>
              <a:buNone/>
              <a:defRPr b="1" i="0" sz="6000" u="none" cap="none" strike="noStrike">
                <a:solidFill>
                  <a:srgbClr val="7763A9"/>
                </a:solidFill>
                <a:latin typeface="Arial"/>
                <a:ea typeface="Arial"/>
                <a:cs typeface="Arial"/>
                <a:sym typeface="Arial"/>
              </a:defRPr>
            </a:lvl6pPr>
            <a:lvl7pPr lvl="6" marR="0" rtl="0" algn="l">
              <a:lnSpc>
                <a:spcPct val="90000"/>
              </a:lnSpc>
              <a:spcBef>
                <a:spcPts val="0"/>
              </a:spcBef>
              <a:spcAft>
                <a:spcPts val="0"/>
              </a:spcAft>
              <a:buClr>
                <a:srgbClr val="7763A9"/>
              </a:buClr>
              <a:buSzPts val="6000"/>
              <a:buFont typeface="Arial"/>
              <a:buNone/>
              <a:defRPr b="1" i="0" sz="6000" u="none" cap="none" strike="noStrike">
                <a:solidFill>
                  <a:srgbClr val="7763A9"/>
                </a:solidFill>
                <a:latin typeface="Arial"/>
                <a:ea typeface="Arial"/>
                <a:cs typeface="Arial"/>
                <a:sym typeface="Arial"/>
              </a:defRPr>
            </a:lvl7pPr>
            <a:lvl8pPr lvl="7" marR="0" rtl="0" algn="l">
              <a:lnSpc>
                <a:spcPct val="90000"/>
              </a:lnSpc>
              <a:spcBef>
                <a:spcPts val="0"/>
              </a:spcBef>
              <a:spcAft>
                <a:spcPts val="0"/>
              </a:spcAft>
              <a:buClr>
                <a:srgbClr val="7763A9"/>
              </a:buClr>
              <a:buSzPts val="6000"/>
              <a:buFont typeface="Arial"/>
              <a:buNone/>
              <a:defRPr b="1" i="0" sz="6000" u="none" cap="none" strike="noStrike">
                <a:solidFill>
                  <a:srgbClr val="7763A9"/>
                </a:solidFill>
                <a:latin typeface="Arial"/>
                <a:ea typeface="Arial"/>
                <a:cs typeface="Arial"/>
                <a:sym typeface="Arial"/>
              </a:defRPr>
            </a:lvl8pPr>
            <a:lvl9pPr lvl="8" marR="0" rtl="0" algn="l">
              <a:lnSpc>
                <a:spcPct val="90000"/>
              </a:lnSpc>
              <a:spcBef>
                <a:spcPts val="0"/>
              </a:spcBef>
              <a:spcAft>
                <a:spcPts val="0"/>
              </a:spcAft>
              <a:buClr>
                <a:srgbClr val="7763A9"/>
              </a:buClr>
              <a:buSzPts val="6000"/>
              <a:buFont typeface="Arial"/>
              <a:buNone/>
              <a:defRPr b="1" i="0" sz="6000" u="none" cap="none" strike="noStrike">
                <a:solidFill>
                  <a:srgbClr val="7763A9"/>
                </a:solidFill>
                <a:latin typeface="Arial"/>
                <a:ea typeface="Arial"/>
                <a:cs typeface="Arial"/>
                <a:sym typeface="Arial"/>
              </a:defRPr>
            </a:lvl9pPr>
          </a:lstStyle>
          <a:p/>
        </p:txBody>
      </p:sp>
      <p:sp>
        <p:nvSpPr>
          <p:cNvPr id="7" name="Google Shape;7;p1"/>
          <p:cNvSpPr txBox="1"/>
          <p:nvPr>
            <p:ph idx="1" type="body"/>
          </p:nvPr>
        </p:nvSpPr>
        <p:spPr>
          <a:xfrm>
            <a:off x="1206500" y="4989416"/>
            <a:ext cx="21971000" cy="8256012"/>
          </a:xfrm>
          <a:prstGeom prst="rect">
            <a:avLst/>
          </a:prstGeom>
          <a:noFill/>
          <a:ln>
            <a:noFill/>
          </a:ln>
        </p:spPr>
        <p:txBody>
          <a:bodyPr anchorCtr="0" anchor="t" bIns="50800" lIns="50800" spcFirstLastPara="1" rIns="50800" wrap="square" tIns="50800">
            <a:normAutofit/>
          </a:bodyPr>
          <a:lstStyle>
            <a:lvl1pPr indent="-228600" lvl="0" marL="457200" marR="0" rtl="0" algn="just">
              <a:lnSpc>
                <a:spcPct val="110000"/>
              </a:lnSpc>
              <a:spcBef>
                <a:spcPts val="2400"/>
              </a:spcBef>
              <a:spcAft>
                <a:spcPts val="0"/>
              </a:spcAft>
              <a:buClr>
                <a:srgbClr val="000000"/>
              </a:buClr>
              <a:buSzPts val="2800"/>
              <a:buFont typeface="Noto Sans"/>
              <a:buNone/>
              <a:defRPr b="0" i="0" sz="2800" u="none" cap="none" strike="noStrike">
                <a:solidFill>
                  <a:srgbClr val="000000"/>
                </a:solidFill>
                <a:latin typeface="Noto Sans"/>
                <a:ea typeface="Noto Sans"/>
                <a:cs typeface="Noto Sans"/>
                <a:sym typeface="Noto Sans"/>
              </a:defRPr>
            </a:lvl1pPr>
            <a:lvl2pPr indent="-228600" lvl="1" marL="914400" marR="0" rtl="0" algn="just">
              <a:lnSpc>
                <a:spcPct val="110000"/>
              </a:lnSpc>
              <a:spcBef>
                <a:spcPts val="2400"/>
              </a:spcBef>
              <a:spcAft>
                <a:spcPts val="0"/>
              </a:spcAft>
              <a:buClr>
                <a:srgbClr val="000000"/>
              </a:buClr>
              <a:buSzPts val="2800"/>
              <a:buFont typeface="Noto Sans"/>
              <a:buNone/>
              <a:defRPr b="0" i="0" sz="2800" u="none" cap="none" strike="noStrike">
                <a:solidFill>
                  <a:srgbClr val="000000"/>
                </a:solidFill>
                <a:latin typeface="Noto Sans"/>
                <a:ea typeface="Noto Sans"/>
                <a:cs typeface="Noto Sans"/>
                <a:sym typeface="Noto Sans"/>
              </a:defRPr>
            </a:lvl2pPr>
            <a:lvl3pPr indent="-228600" lvl="2" marL="1371600" marR="0" rtl="0" algn="just">
              <a:lnSpc>
                <a:spcPct val="110000"/>
              </a:lnSpc>
              <a:spcBef>
                <a:spcPts val="2400"/>
              </a:spcBef>
              <a:spcAft>
                <a:spcPts val="0"/>
              </a:spcAft>
              <a:buClr>
                <a:srgbClr val="000000"/>
              </a:buClr>
              <a:buSzPts val="2800"/>
              <a:buFont typeface="Noto Sans"/>
              <a:buNone/>
              <a:defRPr b="0" i="0" sz="2800" u="none" cap="none" strike="noStrike">
                <a:solidFill>
                  <a:srgbClr val="000000"/>
                </a:solidFill>
                <a:latin typeface="Noto Sans"/>
                <a:ea typeface="Noto Sans"/>
                <a:cs typeface="Noto Sans"/>
                <a:sym typeface="Noto Sans"/>
              </a:defRPr>
            </a:lvl3pPr>
            <a:lvl4pPr indent="-228600" lvl="3" marL="1828800" marR="0" rtl="0" algn="just">
              <a:lnSpc>
                <a:spcPct val="110000"/>
              </a:lnSpc>
              <a:spcBef>
                <a:spcPts val="2400"/>
              </a:spcBef>
              <a:spcAft>
                <a:spcPts val="0"/>
              </a:spcAft>
              <a:buClr>
                <a:srgbClr val="000000"/>
              </a:buClr>
              <a:buSzPts val="2800"/>
              <a:buFont typeface="Noto Sans"/>
              <a:buNone/>
              <a:defRPr b="0" i="0" sz="2800" u="none" cap="none" strike="noStrike">
                <a:solidFill>
                  <a:srgbClr val="000000"/>
                </a:solidFill>
                <a:latin typeface="Noto Sans"/>
                <a:ea typeface="Noto Sans"/>
                <a:cs typeface="Noto Sans"/>
                <a:sym typeface="Noto Sans"/>
              </a:defRPr>
            </a:lvl4pPr>
            <a:lvl5pPr indent="-228600" lvl="4" marL="2286000" marR="0" rtl="0" algn="just">
              <a:lnSpc>
                <a:spcPct val="110000"/>
              </a:lnSpc>
              <a:spcBef>
                <a:spcPts val="2400"/>
              </a:spcBef>
              <a:spcAft>
                <a:spcPts val="0"/>
              </a:spcAft>
              <a:buClr>
                <a:srgbClr val="000000"/>
              </a:buClr>
              <a:buSzPts val="2800"/>
              <a:buFont typeface="Noto Sans"/>
              <a:buNone/>
              <a:defRPr b="0" i="0" sz="2800" u="none" cap="none" strike="noStrike">
                <a:solidFill>
                  <a:srgbClr val="000000"/>
                </a:solidFill>
                <a:latin typeface="Noto Sans"/>
                <a:ea typeface="Noto Sans"/>
                <a:cs typeface="Noto Sans"/>
                <a:sym typeface="Noto Sans"/>
              </a:defRPr>
            </a:lvl5pPr>
            <a:lvl6pPr indent="-228600" lvl="5" marL="2743200" marR="0" rtl="0" algn="just">
              <a:lnSpc>
                <a:spcPct val="110000"/>
              </a:lnSpc>
              <a:spcBef>
                <a:spcPts val="2400"/>
              </a:spcBef>
              <a:spcAft>
                <a:spcPts val="0"/>
              </a:spcAft>
              <a:buClr>
                <a:srgbClr val="000000"/>
              </a:buClr>
              <a:buSzPts val="2800"/>
              <a:buFont typeface="Noto Sans"/>
              <a:buNone/>
              <a:defRPr b="0" i="0" sz="2800" u="none" cap="none" strike="noStrike">
                <a:solidFill>
                  <a:srgbClr val="000000"/>
                </a:solidFill>
                <a:latin typeface="Noto Sans"/>
                <a:ea typeface="Noto Sans"/>
                <a:cs typeface="Noto Sans"/>
                <a:sym typeface="Noto Sans"/>
              </a:defRPr>
            </a:lvl6pPr>
            <a:lvl7pPr indent="-228600" lvl="6" marL="3200400" marR="0" rtl="0" algn="just">
              <a:lnSpc>
                <a:spcPct val="110000"/>
              </a:lnSpc>
              <a:spcBef>
                <a:spcPts val="2400"/>
              </a:spcBef>
              <a:spcAft>
                <a:spcPts val="0"/>
              </a:spcAft>
              <a:buClr>
                <a:srgbClr val="000000"/>
              </a:buClr>
              <a:buSzPts val="2800"/>
              <a:buFont typeface="Noto Sans"/>
              <a:buNone/>
              <a:defRPr b="0" i="0" sz="2800" u="none" cap="none" strike="noStrike">
                <a:solidFill>
                  <a:srgbClr val="000000"/>
                </a:solidFill>
                <a:latin typeface="Noto Sans"/>
                <a:ea typeface="Noto Sans"/>
                <a:cs typeface="Noto Sans"/>
                <a:sym typeface="Noto Sans"/>
              </a:defRPr>
            </a:lvl7pPr>
            <a:lvl8pPr indent="-228600" lvl="7" marL="3657600" marR="0" rtl="0" algn="just">
              <a:lnSpc>
                <a:spcPct val="110000"/>
              </a:lnSpc>
              <a:spcBef>
                <a:spcPts val="2400"/>
              </a:spcBef>
              <a:spcAft>
                <a:spcPts val="0"/>
              </a:spcAft>
              <a:buClr>
                <a:srgbClr val="000000"/>
              </a:buClr>
              <a:buSzPts val="2800"/>
              <a:buFont typeface="Noto Sans"/>
              <a:buNone/>
              <a:defRPr b="0" i="0" sz="2800" u="none" cap="none" strike="noStrike">
                <a:solidFill>
                  <a:srgbClr val="000000"/>
                </a:solidFill>
                <a:latin typeface="Noto Sans"/>
                <a:ea typeface="Noto Sans"/>
                <a:cs typeface="Noto Sans"/>
                <a:sym typeface="Noto Sans"/>
              </a:defRPr>
            </a:lvl8pPr>
            <a:lvl9pPr indent="-228600" lvl="8" marL="4114800" marR="0" rtl="0" algn="just">
              <a:lnSpc>
                <a:spcPct val="110000"/>
              </a:lnSpc>
              <a:spcBef>
                <a:spcPts val="2400"/>
              </a:spcBef>
              <a:spcAft>
                <a:spcPts val="0"/>
              </a:spcAft>
              <a:buClr>
                <a:srgbClr val="000000"/>
              </a:buClr>
              <a:buSzPts val="2800"/>
              <a:buFont typeface="Noto Sans"/>
              <a:buNone/>
              <a:defRPr b="0" i="0" sz="2800" u="none" cap="none" strike="noStrike">
                <a:solidFill>
                  <a:srgbClr val="000000"/>
                </a:solidFill>
                <a:latin typeface="Noto Sans"/>
                <a:ea typeface="Noto Sans"/>
                <a:cs typeface="Noto Sans"/>
                <a:sym typeface="Noto Sans"/>
              </a:defRPr>
            </a:lvl9pPr>
          </a:lstStyle>
          <a:p/>
        </p:txBody>
      </p:sp>
      <p:pic>
        <p:nvPicPr>
          <p:cNvPr descr="Logotipo.jpg" id="8" name="Google Shape;8;p1"/>
          <p:cNvPicPr preferRelativeResize="0"/>
          <p:nvPr/>
        </p:nvPicPr>
        <p:blipFill rotWithShape="1">
          <a:blip r:embed="rId1">
            <a:alphaModFix/>
          </a:blip>
          <a:srcRect b="0" l="0" r="0" t="0"/>
          <a:stretch/>
        </p:blipFill>
        <p:spPr>
          <a:xfrm>
            <a:off x="19597788" y="588015"/>
            <a:ext cx="3581368" cy="892461"/>
          </a:xfrm>
          <a:prstGeom prst="rect">
            <a:avLst/>
          </a:prstGeom>
          <a:noFill/>
          <a:ln>
            <a:noFill/>
          </a:ln>
        </p:spPr>
      </p:pic>
      <p:sp>
        <p:nvSpPr>
          <p:cNvPr id="9" name="Google Shape;9;p1"/>
          <p:cNvSpPr txBox="1"/>
          <p:nvPr/>
        </p:nvSpPr>
        <p:spPr>
          <a:xfrm>
            <a:off x="1206500" y="12907178"/>
            <a:ext cx="21971000" cy="520701"/>
          </a:xfrm>
          <a:prstGeom prst="rect">
            <a:avLst/>
          </a:prstGeom>
          <a:noFill/>
          <a:ln>
            <a:noFill/>
          </a:ln>
        </p:spPr>
        <p:txBody>
          <a:bodyPr anchorCtr="0" anchor="t" bIns="50800" lIns="50800" spcFirstLastPara="1" rIns="50800" wrap="square" tIns="50800">
            <a:normAutofit lnSpcReduction="10000"/>
          </a:bodyPr>
          <a:lstStyle/>
          <a:p>
            <a:pPr indent="0" lvl="0" marL="0" marR="0" rtl="0" algn="r">
              <a:lnSpc>
                <a:spcPct val="120000"/>
              </a:lnSpc>
              <a:spcBef>
                <a:spcPts val="0"/>
              </a:spcBef>
              <a:spcAft>
                <a:spcPts val="0"/>
              </a:spcAft>
              <a:buClr>
                <a:srgbClr val="9B94C5"/>
              </a:buClr>
              <a:buSzPts val="2475"/>
              <a:buFont typeface="Noto Sans Medium"/>
              <a:buNone/>
            </a:pPr>
            <a:r>
              <a:rPr b="0" i="0" lang="en-US" sz="2475" u="none" cap="none" strike="noStrike">
                <a:solidFill>
                  <a:srgbClr val="9B94C5"/>
                </a:solidFill>
                <a:latin typeface="Noto Sans Medium"/>
                <a:ea typeface="Noto Sans Medium"/>
                <a:cs typeface="Noto Sans Medium"/>
                <a:sym typeface="Noto Sans Medium"/>
              </a:rPr>
              <a:t>HACIA UNA SOCIEDAD DE CUIDADOS CON VISIÓN HUMANISTA</a:t>
            </a:r>
            <a:endParaRPr b="0" i="0" sz="1400" u="none" cap="none" strike="noStrike">
              <a:solidFill>
                <a:srgbClr val="000000"/>
              </a:solidFill>
              <a:latin typeface="Arial"/>
              <a:ea typeface="Arial"/>
              <a:cs typeface="Arial"/>
              <a:sym typeface="Arial"/>
            </a:endParaRPr>
          </a:p>
        </p:txBody>
      </p:sp>
      <p:pic>
        <p:nvPicPr>
          <p:cNvPr descr="Imagen" id="10" name="Google Shape;10;p1"/>
          <p:cNvPicPr preferRelativeResize="0"/>
          <p:nvPr/>
        </p:nvPicPr>
        <p:blipFill rotWithShape="1">
          <a:blip r:embed="rId2">
            <a:alphaModFix/>
          </a:blip>
          <a:srcRect b="0" l="0" r="0" t="0"/>
          <a:stretch/>
        </p:blipFill>
        <p:spPr>
          <a:xfrm>
            <a:off x="23439446" y="12703044"/>
            <a:ext cx="778590" cy="801969"/>
          </a:xfrm>
          <a:prstGeom prst="rect">
            <a:avLst/>
          </a:prstGeom>
          <a:noFill/>
          <a:ln>
            <a:noFill/>
          </a:ln>
        </p:spPr>
      </p:pic>
      <p:sp>
        <p:nvSpPr>
          <p:cNvPr id="11" name="Google Shape;11;p1"/>
          <p:cNvSpPr txBox="1"/>
          <p:nvPr>
            <p:ph idx="12" type="sldNum"/>
          </p:nvPr>
        </p:nvSpPr>
        <p:spPr>
          <a:xfrm>
            <a:off x="23587064" y="12858698"/>
            <a:ext cx="462992" cy="520701"/>
          </a:xfrm>
          <a:prstGeom prst="rect">
            <a:avLst/>
          </a:prstGeom>
          <a:noFill/>
          <a:ln>
            <a:noFill/>
          </a:ln>
        </p:spPr>
        <p:txBody>
          <a:bodyPr anchorCtr="0" anchor="b" bIns="50800" lIns="50800" spcFirstLastPara="1" rIns="50800" wrap="square" tIns="50800">
            <a:spAutoFit/>
          </a:bodyPr>
          <a:lstStyle>
            <a:lvl1pPr indent="0" lvl="0" marL="0" marR="0" rtl="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1pPr>
            <a:lvl2pPr indent="0" lvl="1" marL="0" marR="0" rtl="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2pPr>
            <a:lvl3pPr indent="0" lvl="2" marL="0" marR="0" rtl="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3pPr>
            <a:lvl4pPr indent="0" lvl="3" marL="0" marR="0" rtl="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4pPr>
            <a:lvl5pPr indent="0" lvl="4" marL="0" marR="0" rtl="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5pPr>
            <a:lvl6pPr indent="0" lvl="5" marL="0" marR="0" rtl="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6pPr>
            <a:lvl7pPr indent="0" lvl="6" marL="0" marR="0" rtl="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7pPr>
            <a:lvl8pPr indent="0" lvl="7" marL="0" marR="0" rtl="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8pPr>
            <a:lvl9pPr indent="0" lvl="8" marL="0" marR="0" rtl="0" algn="ctr">
              <a:lnSpc>
                <a:spcPct val="100000"/>
              </a:lnSpc>
              <a:spcBef>
                <a:spcPts val="0"/>
              </a:spcBef>
              <a:spcAft>
                <a:spcPts val="0"/>
              </a:spcAft>
              <a:buClr>
                <a:srgbClr val="FFFFFF"/>
              </a:buClr>
              <a:buSzPts val="2400"/>
              <a:buFont typeface="Noto Sans SemiBold"/>
              <a:buNone/>
              <a:defRPr b="0" i="0" sz="2400" u="none" cap="none" strike="noStrike">
                <a:solidFill>
                  <a:srgbClr val="FFFFFF"/>
                </a:solidFill>
                <a:latin typeface="Noto Sans SemiBold"/>
                <a:ea typeface="Noto Sans SemiBold"/>
                <a:cs typeface="Noto Sans SemiBold"/>
                <a:sym typeface="Noto Sans SemiBold"/>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6.png"/><Relationship Id="rId13" Type="http://schemas.openxmlformats.org/officeDocument/2006/relationships/image" Target="../media/image14.png"/><Relationship Id="rId12"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8.png"/><Relationship Id="rId1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2.png"/><Relationship Id="rId7" Type="http://schemas.openxmlformats.org/officeDocument/2006/relationships/image" Target="../media/image2.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7.png"/><Relationship Id="rId7"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20.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37.png"/><Relationship Id="rId8"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62.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0.png"/><Relationship Id="rId4" Type="http://schemas.openxmlformats.org/officeDocument/2006/relationships/image" Target="../media/image21.png"/><Relationship Id="rId5" Type="http://schemas.openxmlformats.org/officeDocument/2006/relationships/image" Target="../media/image7.png"/><Relationship Id="rId6"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6.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5.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4.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23.png"/><Relationship Id="rId9" Type="http://schemas.openxmlformats.org/officeDocument/2006/relationships/image" Target="../media/image69.png"/><Relationship Id="rId5" Type="http://schemas.openxmlformats.org/officeDocument/2006/relationships/image" Target="../media/image6.png"/><Relationship Id="rId6" Type="http://schemas.openxmlformats.org/officeDocument/2006/relationships/image" Target="../media/image53.png"/><Relationship Id="rId7" Type="http://schemas.openxmlformats.org/officeDocument/2006/relationships/image" Target="../media/image52.png"/><Relationship Id="rId8"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4.pn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14.png"/><Relationship Id="rId7"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68.png"/><Relationship Id="rId4" Type="http://schemas.openxmlformats.org/officeDocument/2006/relationships/image" Target="../media/image67.png"/><Relationship Id="rId5" Type="http://schemas.openxmlformats.org/officeDocument/2006/relationships/image" Target="../media/image14.png"/><Relationship Id="rId6"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70.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14.png"/><Relationship Id="rId8" Type="http://schemas.openxmlformats.org/officeDocument/2006/relationships/image" Target="../media/image3.png"/></Relationships>
</file>

<file path=ppt/slides/_rels/slide33.xml.rels><?xml version="1.0" encoding="UTF-8" standalone="yes"?><Relationships xmlns="http://schemas.openxmlformats.org/package/2006/relationships"><Relationship Id="rId11" Type="http://schemas.openxmlformats.org/officeDocument/2006/relationships/hyperlink" Target="https://drive.google.com/file/d/1yZxYOq5y5yASpqmlBOCO2AIuE6aodPOg/view" TargetMode="External"/><Relationship Id="rId10" Type="http://schemas.openxmlformats.org/officeDocument/2006/relationships/hyperlink" Target="https://www.gob.mx/presidencia/documentos/100-compromisos-para-el-segundo-piso-de-la-cuarta-transformacion" TargetMode="External"/><Relationship Id="rId13" Type="http://schemas.openxmlformats.org/officeDocument/2006/relationships/hyperlink" Target="http://lac.unwomen.org/es/digital-library/publications/2022/11/compromiso-de-buenos-aires-crm-2022" TargetMode="External"/><Relationship Id="rId12" Type="http://schemas.openxmlformats.org/officeDocument/2006/relationships/hyperlink" Target="https://chile.un.org/sites/default/files/2022-11/S2200704_es.pdf" TargetMode="External"/><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hyperlink" Target="https://lac.unwomen.org/es/digital-library/publications/2023/01/estado-del-arte-sobre-cuidados-encontextos-de-ruralidad-en-america-latina-y-el-caribe" TargetMode="External"/><Relationship Id="rId15" Type="http://schemas.openxmlformats.org/officeDocument/2006/relationships/hyperlink" Target="https://dof.gob.mx/nota_detalle.php?codigo=5743185&amp;fecha=15/11/2024#gsc.tab=0" TargetMode="External"/><Relationship Id="rId14" Type="http://schemas.openxmlformats.org/officeDocument/2006/relationships/hyperlink" Target="https://www.diputados.gob.mx/LeyesBiblio/pdf/LGIMH.pdf" TargetMode="External"/><Relationship Id="rId17" Type="http://schemas.openxmlformats.org/officeDocument/2006/relationships/image" Target="../media/image14.png"/><Relationship Id="rId16" Type="http://schemas.openxmlformats.org/officeDocument/2006/relationships/hyperlink" Target="https://www.trabajosocial.unam.mx/copred/doc/infografia_un_panorma_cuidados.pdf" TargetMode="External"/><Relationship Id="rId5" Type="http://schemas.openxmlformats.org/officeDocument/2006/relationships/image" Target="../media/image1.png"/><Relationship Id="rId6" Type="http://schemas.openxmlformats.org/officeDocument/2006/relationships/hyperlink" Target="https://www.inegi.org.mx/" TargetMode="External"/><Relationship Id="rId7" Type="http://schemas.openxmlformats.org/officeDocument/2006/relationships/hyperlink" Target="https://www.oxfamintermon.org/es/publicacion/mirada_critica_trenzando_cuidados" TargetMode="External"/><Relationship Id="rId8" Type="http://schemas.openxmlformats.org/officeDocument/2006/relationships/hyperlink" Target="https://www.oxfamintermon.org/es/publicacion/mirada_critica_trenzando_cuidado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21.png"/><Relationship Id="rId7"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6.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36.png"/><Relationship Id="rId5" Type="http://schemas.openxmlformats.org/officeDocument/2006/relationships/image" Target="../media/image45.png"/><Relationship Id="rId6"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7"/>
          <p:cNvSpPr txBox="1"/>
          <p:nvPr/>
        </p:nvSpPr>
        <p:spPr>
          <a:xfrm>
            <a:off x="1768926" y="5249729"/>
            <a:ext cx="17453400" cy="1443300"/>
          </a:xfrm>
          <a:prstGeom prst="rect">
            <a:avLst/>
          </a:prstGeom>
          <a:noFill/>
          <a:ln>
            <a:noFill/>
          </a:ln>
        </p:spPr>
        <p:txBody>
          <a:bodyPr anchorCtr="0" anchor="ctr" bIns="50800" lIns="50800" spcFirstLastPara="1" rIns="50800" wrap="square" tIns="50800">
            <a:spAutoFit/>
          </a:bodyPr>
          <a:lstStyle/>
          <a:p>
            <a:pPr indent="0" lvl="0" marL="0" marR="0" rtl="0" algn="l">
              <a:lnSpc>
                <a:spcPct val="40000"/>
              </a:lnSpc>
              <a:spcBef>
                <a:spcPts val="0"/>
              </a:spcBef>
              <a:spcAft>
                <a:spcPts val="0"/>
              </a:spcAft>
              <a:buClr>
                <a:srgbClr val="7763A7"/>
              </a:buClr>
              <a:buSzPts val="6200"/>
              <a:buFont typeface="Arial"/>
              <a:buNone/>
            </a:pPr>
            <a:r>
              <a:rPr b="1" i="0" lang="en-US" sz="6200" u="none" cap="none" strike="noStrike">
                <a:solidFill>
                  <a:srgbClr val="7763A7"/>
                </a:solidFill>
                <a:latin typeface="Arial"/>
                <a:ea typeface="Arial"/>
                <a:cs typeface="Arial"/>
                <a:sym typeface="Arial"/>
              </a:rPr>
              <a:t>Hacia una Socie</a:t>
            </a:r>
            <a:r>
              <a:rPr b="1" lang="en-US" sz="6200">
                <a:solidFill>
                  <a:srgbClr val="7763A7"/>
                </a:solidFill>
              </a:rPr>
              <a:t>da</a:t>
            </a:r>
            <a:r>
              <a:rPr b="1" i="0" lang="en-US" sz="6200" u="none" cap="none" strike="noStrike">
                <a:solidFill>
                  <a:srgbClr val="7763A7"/>
                </a:solidFill>
                <a:latin typeface="Arial"/>
                <a:ea typeface="Arial"/>
                <a:cs typeface="Arial"/>
                <a:sym typeface="Arial"/>
              </a:rPr>
              <a:t>d de Cuida</a:t>
            </a:r>
            <a:r>
              <a:rPr b="1" lang="en-US" sz="6200">
                <a:solidFill>
                  <a:srgbClr val="7763A7"/>
                </a:solidFill>
              </a:rPr>
              <a:t>d</a:t>
            </a:r>
            <a:r>
              <a:rPr b="1" i="0" lang="en-US" sz="6200" u="none" cap="none" strike="noStrike">
                <a:solidFill>
                  <a:srgbClr val="7763A7"/>
                </a:solidFill>
                <a:latin typeface="Arial"/>
                <a:ea typeface="Arial"/>
                <a:cs typeface="Arial"/>
                <a:sym typeface="Arial"/>
              </a:rPr>
              <a:t>os </a:t>
            </a:r>
            <a:endParaRPr b="0" i="0" sz="1400" u="none" cap="none" strike="noStrike">
              <a:solidFill>
                <a:srgbClr val="000000"/>
              </a:solidFill>
              <a:latin typeface="Arial"/>
              <a:ea typeface="Arial"/>
              <a:cs typeface="Arial"/>
              <a:sym typeface="Arial"/>
            </a:endParaRPr>
          </a:p>
          <a:p>
            <a:pPr indent="0" lvl="0" marL="0" marR="0" rtl="0" algn="l">
              <a:lnSpc>
                <a:spcPct val="40000"/>
              </a:lnSpc>
              <a:spcBef>
                <a:spcPts val="4500"/>
              </a:spcBef>
              <a:spcAft>
                <a:spcPts val="0"/>
              </a:spcAft>
              <a:buClr>
                <a:srgbClr val="7763A7"/>
              </a:buClr>
              <a:buSzPts val="6200"/>
              <a:buFont typeface="Arial"/>
              <a:buNone/>
            </a:pPr>
            <a:r>
              <a:rPr b="1" i="0" lang="en-US" sz="6200" u="none" cap="none" strike="noStrike">
                <a:solidFill>
                  <a:srgbClr val="7763A7"/>
                </a:solidFill>
                <a:latin typeface="Arial"/>
                <a:ea typeface="Arial"/>
                <a:cs typeface="Arial"/>
                <a:sym typeface="Arial"/>
              </a:rPr>
              <a:t>con Visión Humanist</a:t>
            </a:r>
            <a:r>
              <a:rPr b="1" lang="en-US" sz="6200">
                <a:solidFill>
                  <a:srgbClr val="7763A7"/>
                </a:solidFill>
              </a:rPr>
              <a:t>a</a:t>
            </a:r>
            <a:endParaRPr b="0" i="0" sz="1400" u="none" cap="none" strike="noStrike">
              <a:solidFill>
                <a:srgbClr val="000000"/>
              </a:solidFill>
              <a:latin typeface="Arial"/>
              <a:ea typeface="Arial"/>
              <a:cs typeface="Arial"/>
              <a:sym typeface="Arial"/>
            </a:endParaRPr>
          </a:p>
        </p:txBody>
      </p:sp>
      <p:cxnSp>
        <p:nvCxnSpPr>
          <p:cNvPr id="45" name="Google Shape;45;p7"/>
          <p:cNvCxnSpPr/>
          <p:nvPr/>
        </p:nvCxnSpPr>
        <p:spPr>
          <a:xfrm>
            <a:off x="1977901" y="7239730"/>
            <a:ext cx="14960853" cy="1"/>
          </a:xfrm>
          <a:prstGeom prst="straightConnector1">
            <a:avLst/>
          </a:prstGeom>
          <a:noFill/>
          <a:ln cap="flat" cmpd="sng" w="38100">
            <a:solidFill>
              <a:srgbClr val="7763A7"/>
            </a:solidFill>
            <a:prstDash val="solid"/>
            <a:miter lim="400000"/>
            <a:headEnd len="sm" w="sm" type="none"/>
            <a:tailEnd len="sm" w="sm" type="none"/>
          </a:ln>
          <a:effectLst>
            <a:reflection blurRad="0" dir="0" dist="0" endA="0" endPos="40000" kx="0" rotWithShape="0" algn="bl" stA="50000" stPos="0" sy="-100000" ky="0"/>
          </a:effectLst>
        </p:spPr>
      </p:cxnSp>
      <p:sp>
        <p:nvSpPr>
          <p:cNvPr id="46" name="Google Shape;46;p7"/>
          <p:cNvSpPr txBox="1"/>
          <p:nvPr/>
        </p:nvSpPr>
        <p:spPr>
          <a:xfrm>
            <a:off x="1977900" y="7573775"/>
            <a:ext cx="6732600" cy="1395600"/>
          </a:xfrm>
          <a:prstGeom prst="rect">
            <a:avLst/>
          </a:prstGeom>
          <a:noFill/>
          <a:ln>
            <a:noFill/>
          </a:ln>
        </p:spPr>
        <p:txBody>
          <a:bodyPr anchorCtr="0" anchor="ctr" bIns="50800" lIns="50800" spcFirstLastPara="1" rIns="50800" wrap="square" tIns="50800">
            <a:spAutoFit/>
          </a:bodyPr>
          <a:lstStyle/>
          <a:p>
            <a:pPr indent="0" lvl="0" marL="0" marR="0" rtl="0" algn="l">
              <a:lnSpc>
                <a:spcPct val="110000"/>
              </a:lnSpc>
              <a:spcBef>
                <a:spcPts val="0"/>
              </a:spcBef>
              <a:spcAft>
                <a:spcPts val="0"/>
              </a:spcAft>
              <a:buClr>
                <a:srgbClr val="681B31"/>
              </a:buClr>
              <a:buSzPts val="4000"/>
              <a:buFont typeface="Noto Sans SemiBold"/>
              <a:buNone/>
            </a:pPr>
            <a:r>
              <a:rPr b="1" i="0" lang="en-US" sz="4000" u="none" cap="none" strike="noStrike">
                <a:solidFill>
                  <a:srgbClr val="681B31"/>
                </a:solidFill>
                <a:latin typeface="Noto Sans SemiBold"/>
                <a:ea typeface="Noto Sans SemiBold"/>
                <a:cs typeface="Noto Sans SemiBold"/>
                <a:sym typeface="Noto Sans SemiBold"/>
              </a:rPr>
              <a:t>Presentación p</a:t>
            </a:r>
            <a:r>
              <a:rPr b="1" lang="en-US" sz="4000">
                <a:solidFill>
                  <a:srgbClr val="681B31"/>
                </a:solidFill>
                <a:latin typeface="Noto Sans SemiBold"/>
                <a:ea typeface="Noto Sans SemiBold"/>
                <a:cs typeface="Noto Sans SemiBold"/>
                <a:sym typeface="Noto Sans SemiBold"/>
              </a:rPr>
              <a:t>ar</a:t>
            </a:r>
            <a:r>
              <a:rPr b="1" i="0" lang="en-US" sz="4000" u="none" cap="none" strike="noStrike">
                <a:solidFill>
                  <a:srgbClr val="681B31"/>
                </a:solidFill>
                <a:latin typeface="Noto Sans SemiBold"/>
                <a:ea typeface="Noto Sans SemiBold"/>
                <a:cs typeface="Noto Sans SemiBold"/>
                <a:sym typeface="Noto Sans SemiBold"/>
              </a:rPr>
              <a:t>a C</a:t>
            </a:r>
            <a:r>
              <a:rPr b="1" lang="en-US" sz="4000">
                <a:solidFill>
                  <a:srgbClr val="681B31"/>
                </a:solidFill>
                <a:latin typeface="Noto Sans SemiBold"/>
                <a:ea typeface="Noto Sans SemiBold"/>
                <a:cs typeface="Noto Sans SemiBold"/>
                <a:sym typeface="Noto Sans SemiBold"/>
              </a:rPr>
              <a:t>a</a:t>
            </a:r>
            <a:r>
              <a:rPr b="1" i="0" lang="en-US" sz="4000" u="none" cap="none" strike="noStrike">
                <a:solidFill>
                  <a:srgbClr val="681B31"/>
                </a:solidFill>
                <a:latin typeface="Noto Sans SemiBold"/>
                <a:ea typeface="Noto Sans SemiBold"/>
                <a:cs typeface="Noto Sans SemiBold"/>
                <a:sym typeface="Noto Sans SemiBold"/>
              </a:rPr>
              <a:t>pacitación Autogestiva</a:t>
            </a:r>
            <a:endParaRPr b="1" i="0" sz="4000" u="none" cap="none" strike="noStrike">
              <a:solidFill>
                <a:srgbClr val="681B31"/>
              </a:solidFill>
              <a:latin typeface="Noto Sans SemiBold"/>
              <a:ea typeface="Noto Sans SemiBold"/>
              <a:cs typeface="Noto Sans SemiBold"/>
              <a:sym typeface="Noto Sans SemiBold"/>
            </a:endParaRPr>
          </a:p>
        </p:txBody>
      </p:sp>
      <p:pic>
        <p:nvPicPr>
          <p:cNvPr descr="Imagen" id="47" name="Google Shape;47;p7"/>
          <p:cNvPicPr preferRelativeResize="0"/>
          <p:nvPr/>
        </p:nvPicPr>
        <p:blipFill rotWithShape="1">
          <a:blip r:embed="rId3">
            <a:alphaModFix/>
          </a:blip>
          <a:srcRect b="0" l="0" r="0" t="0"/>
          <a:stretch/>
        </p:blipFill>
        <p:spPr>
          <a:xfrm>
            <a:off x="1662906" y="3105462"/>
            <a:ext cx="22633813" cy="1730732"/>
          </a:xfrm>
          <a:prstGeom prst="rect">
            <a:avLst/>
          </a:prstGeom>
          <a:noFill/>
          <a:ln>
            <a:noFill/>
          </a:ln>
        </p:spPr>
      </p:pic>
      <p:pic>
        <p:nvPicPr>
          <p:cNvPr descr="Imagen" id="48" name="Google Shape;48;p7"/>
          <p:cNvPicPr preferRelativeResize="0"/>
          <p:nvPr/>
        </p:nvPicPr>
        <p:blipFill rotWithShape="1">
          <a:blip r:embed="rId4">
            <a:alphaModFix/>
          </a:blip>
          <a:srcRect b="0" l="0" r="0" t="0"/>
          <a:stretch/>
        </p:blipFill>
        <p:spPr>
          <a:xfrm>
            <a:off x="9473059" y="7941023"/>
            <a:ext cx="4927372" cy="2112290"/>
          </a:xfrm>
          <a:prstGeom prst="rect">
            <a:avLst/>
          </a:prstGeom>
          <a:noFill/>
          <a:ln>
            <a:noFill/>
          </a:ln>
        </p:spPr>
      </p:pic>
      <p:pic>
        <p:nvPicPr>
          <p:cNvPr descr="Imagen" id="49" name="Google Shape;49;p7"/>
          <p:cNvPicPr preferRelativeResize="0"/>
          <p:nvPr/>
        </p:nvPicPr>
        <p:blipFill rotWithShape="1">
          <a:blip r:embed="rId5">
            <a:alphaModFix/>
          </a:blip>
          <a:srcRect b="0" l="0" r="0" t="0"/>
          <a:stretch/>
        </p:blipFill>
        <p:spPr>
          <a:xfrm>
            <a:off x="770242" y="1000591"/>
            <a:ext cx="1616343" cy="1935672"/>
          </a:xfrm>
          <a:prstGeom prst="rect">
            <a:avLst/>
          </a:prstGeom>
          <a:noFill/>
          <a:ln>
            <a:noFill/>
          </a:ln>
        </p:spPr>
      </p:pic>
      <p:pic>
        <p:nvPicPr>
          <p:cNvPr descr="Imagen" id="50" name="Google Shape;50;p7"/>
          <p:cNvPicPr preferRelativeResize="0"/>
          <p:nvPr/>
        </p:nvPicPr>
        <p:blipFill rotWithShape="1">
          <a:blip r:embed="rId6">
            <a:alphaModFix/>
          </a:blip>
          <a:srcRect b="0" l="0" r="0" t="0"/>
          <a:stretch/>
        </p:blipFill>
        <p:spPr>
          <a:xfrm>
            <a:off x="14386348" y="-986222"/>
            <a:ext cx="10276600" cy="8085214"/>
          </a:xfrm>
          <a:prstGeom prst="rect">
            <a:avLst/>
          </a:prstGeom>
          <a:noFill/>
          <a:ln>
            <a:noFill/>
          </a:ln>
        </p:spPr>
      </p:pic>
      <p:pic>
        <p:nvPicPr>
          <p:cNvPr descr="Imagen" id="51" name="Google Shape;51;p7"/>
          <p:cNvPicPr preferRelativeResize="0"/>
          <p:nvPr/>
        </p:nvPicPr>
        <p:blipFill rotWithShape="1">
          <a:blip r:embed="rId7">
            <a:alphaModFix/>
          </a:blip>
          <a:srcRect b="0" l="0" r="0" t="0"/>
          <a:stretch/>
        </p:blipFill>
        <p:spPr>
          <a:xfrm>
            <a:off x="21745204" y="1482442"/>
            <a:ext cx="956181" cy="852160"/>
          </a:xfrm>
          <a:prstGeom prst="rect">
            <a:avLst/>
          </a:prstGeom>
          <a:noFill/>
          <a:ln>
            <a:noFill/>
          </a:ln>
        </p:spPr>
      </p:pic>
      <p:pic>
        <p:nvPicPr>
          <p:cNvPr descr="Imagen" id="52" name="Google Shape;52;p7"/>
          <p:cNvPicPr preferRelativeResize="0"/>
          <p:nvPr/>
        </p:nvPicPr>
        <p:blipFill rotWithShape="1">
          <a:blip r:embed="rId8">
            <a:alphaModFix/>
          </a:blip>
          <a:srcRect b="0" l="0" r="0" t="0"/>
          <a:stretch/>
        </p:blipFill>
        <p:spPr>
          <a:xfrm>
            <a:off x="21980273" y="2554313"/>
            <a:ext cx="1068334" cy="1004143"/>
          </a:xfrm>
          <a:prstGeom prst="rect">
            <a:avLst/>
          </a:prstGeom>
          <a:noFill/>
          <a:ln>
            <a:noFill/>
          </a:ln>
        </p:spPr>
      </p:pic>
      <p:pic>
        <p:nvPicPr>
          <p:cNvPr descr="Imagen" id="53" name="Google Shape;53;p7"/>
          <p:cNvPicPr preferRelativeResize="0"/>
          <p:nvPr/>
        </p:nvPicPr>
        <p:blipFill rotWithShape="1">
          <a:blip r:embed="rId9">
            <a:alphaModFix/>
          </a:blip>
          <a:srcRect b="0" l="0" r="0" t="0"/>
          <a:stretch/>
        </p:blipFill>
        <p:spPr>
          <a:xfrm>
            <a:off x="22078128" y="7715034"/>
            <a:ext cx="2076819" cy="2268005"/>
          </a:xfrm>
          <a:prstGeom prst="rect">
            <a:avLst/>
          </a:prstGeom>
          <a:noFill/>
          <a:ln>
            <a:noFill/>
          </a:ln>
        </p:spPr>
      </p:pic>
      <p:pic>
        <p:nvPicPr>
          <p:cNvPr descr="Imagen" id="54" name="Google Shape;54;p7"/>
          <p:cNvPicPr preferRelativeResize="0"/>
          <p:nvPr/>
        </p:nvPicPr>
        <p:blipFill rotWithShape="1">
          <a:blip r:embed="rId10">
            <a:alphaModFix/>
          </a:blip>
          <a:srcRect b="0" l="0" r="0" t="0"/>
          <a:stretch/>
        </p:blipFill>
        <p:spPr>
          <a:xfrm>
            <a:off x="21098023" y="10599077"/>
            <a:ext cx="980090" cy="1622768"/>
          </a:xfrm>
          <a:prstGeom prst="rect">
            <a:avLst/>
          </a:prstGeom>
          <a:noFill/>
          <a:ln>
            <a:noFill/>
          </a:ln>
        </p:spPr>
      </p:pic>
      <p:pic>
        <p:nvPicPr>
          <p:cNvPr descr="Imagen" id="55" name="Google Shape;55;p7"/>
          <p:cNvPicPr preferRelativeResize="0"/>
          <p:nvPr/>
        </p:nvPicPr>
        <p:blipFill rotWithShape="1">
          <a:blip r:embed="rId11">
            <a:alphaModFix/>
          </a:blip>
          <a:srcRect b="0" l="0" r="0" t="0"/>
          <a:stretch/>
        </p:blipFill>
        <p:spPr>
          <a:xfrm>
            <a:off x="22783683" y="10716621"/>
            <a:ext cx="784906" cy="699517"/>
          </a:xfrm>
          <a:prstGeom prst="rect">
            <a:avLst/>
          </a:prstGeom>
          <a:noFill/>
          <a:ln>
            <a:noFill/>
          </a:ln>
        </p:spPr>
      </p:pic>
      <p:pic>
        <p:nvPicPr>
          <p:cNvPr descr="Imagen" id="56" name="Google Shape;56;p7"/>
          <p:cNvPicPr preferRelativeResize="0"/>
          <p:nvPr/>
        </p:nvPicPr>
        <p:blipFill rotWithShape="1">
          <a:blip r:embed="rId12">
            <a:alphaModFix/>
          </a:blip>
          <a:srcRect b="38283" l="12952" r="0" t="0"/>
          <a:stretch/>
        </p:blipFill>
        <p:spPr>
          <a:xfrm>
            <a:off x="0" y="9378325"/>
            <a:ext cx="16333297" cy="4337674"/>
          </a:xfrm>
          <a:prstGeom prst="rect">
            <a:avLst/>
          </a:prstGeom>
          <a:noFill/>
          <a:ln>
            <a:noFill/>
          </a:ln>
        </p:spPr>
      </p:pic>
      <p:pic>
        <p:nvPicPr>
          <p:cNvPr descr="Imagen" id="57" name="Google Shape;57;p7"/>
          <p:cNvPicPr preferRelativeResize="0"/>
          <p:nvPr/>
        </p:nvPicPr>
        <p:blipFill rotWithShape="1">
          <a:blip r:embed="rId13">
            <a:alphaModFix/>
          </a:blip>
          <a:srcRect b="0" l="0" r="0" t="0"/>
          <a:stretch/>
        </p:blipFill>
        <p:spPr>
          <a:xfrm>
            <a:off x="2269328" y="11497195"/>
            <a:ext cx="1201337" cy="1320686"/>
          </a:xfrm>
          <a:prstGeom prst="rect">
            <a:avLst/>
          </a:prstGeom>
          <a:noFill/>
          <a:ln>
            <a:noFill/>
          </a:ln>
        </p:spPr>
      </p:pic>
      <p:pic>
        <p:nvPicPr>
          <p:cNvPr descr="Imagen" id="58" name="Google Shape;58;p7"/>
          <p:cNvPicPr preferRelativeResize="0"/>
          <p:nvPr/>
        </p:nvPicPr>
        <p:blipFill rotWithShape="1">
          <a:blip r:embed="rId14">
            <a:alphaModFix/>
          </a:blip>
          <a:srcRect b="0" l="0" r="0" t="0"/>
          <a:stretch/>
        </p:blipFill>
        <p:spPr>
          <a:xfrm>
            <a:off x="3450163" y="12575312"/>
            <a:ext cx="597220" cy="6346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6"/>
          <p:cNvSpPr txBox="1"/>
          <p:nvPr>
            <p:ph idx="12" type="sldNum"/>
          </p:nvPr>
        </p:nvSpPr>
        <p:spPr>
          <a:xfrm>
            <a:off x="23597245" y="12862932"/>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sp>
        <p:nvSpPr>
          <p:cNvPr id="211" name="Google Shape;211;p16"/>
          <p:cNvSpPr/>
          <p:nvPr/>
        </p:nvSpPr>
        <p:spPr>
          <a:xfrm>
            <a:off x="4196896" y="8849183"/>
            <a:ext cx="14669456" cy="1405502"/>
          </a:xfrm>
          <a:prstGeom prst="roundRect">
            <a:avLst>
              <a:gd fmla="val 40346" name="adj"/>
            </a:avLst>
          </a:prstGeom>
          <a:solidFill>
            <a:srgbClr val="9B93C7">
              <a:alpha val="4980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3C7"/>
              </a:buClr>
              <a:buSzPts val="5500"/>
              <a:buFont typeface="Helvetica Neue"/>
              <a:buNone/>
            </a:pPr>
            <a:r>
              <a:t/>
            </a:r>
            <a:endParaRPr b="1" i="0" sz="5500" u="none" cap="none" strike="noStrike">
              <a:solidFill>
                <a:srgbClr val="9B93C7"/>
              </a:solidFill>
              <a:latin typeface="Helvetica Neue"/>
              <a:ea typeface="Helvetica Neue"/>
              <a:cs typeface="Helvetica Neue"/>
              <a:sym typeface="Helvetica Neue"/>
            </a:endParaRPr>
          </a:p>
        </p:txBody>
      </p:sp>
      <p:sp>
        <p:nvSpPr>
          <p:cNvPr id="212" name="Google Shape;212;p16"/>
          <p:cNvSpPr/>
          <p:nvPr/>
        </p:nvSpPr>
        <p:spPr>
          <a:xfrm>
            <a:off x="4234681" y="7478823"/>
            <a:ext cx="14631671" cy="1081162"/>
          </a:xfrm>
          <a:prstGeom prst="roundRect">
            <a:avLst>
              <a:gd fmla="val 50000" name="adj"/>
            </a:avLst>
          </a:prstGeom>
          <a:solidFill>
            <a:srgbClr val="9B93C7">
              <a:alpha val="4980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3C7"/>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13" name="Google Shape;213;p16"/>
          <p:cNvSpPr/>
          <p:nvPr/>
        </p:nvSpPr>
        <p:spPr>
          <a:xfrm>
            <a:off x="3138627" y="7679444"/>
            <a:ext cx="839854" cy="632332"/>
          </a:xfrm>
          <a:custGeom>
            <a:rect b="b" l="l" r="r" t="t"/>
            <a:pathLst>
              <a:path extrusionOk="0" h="21600" w="2160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7763A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4C5"/>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14" name="Google Shape;214;p16"/>
          <p:cNvSpPr/>
          <p:nvPr/>
        </p:nvSpPr>
        <p:spPr>
          <a:xfrm>
            <a:off x="4234681" y="6108719"/>
            <a:ext cx="14631671" cy="1081162"/>
          </a:xfrm>
          <a:prstGeom prst="roundRect">
            <a:avLst>
              <a:gd fmla="val 50000" name="adj"/>
            </a:avLst>
          </a:prstGeom>
          <a:solidFill>
            <a:srgbClr val="9B93C7">
              <a:alpha val="4980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3C7"/>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15" name="Google Shape;215;p16"/>
          <p:cNvSpPr txBox="1"/>
          <p:nvPr/>
        </p:nvSpPr>
        <p:spPr>
          <a:xfrm>
            <a:off x="4709296" y="6365859"/>
            <a:ext cx="12303000" cy="3648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Noto Sans"/>
                <a:ea typeface="Noto Sans"/>
                <a:cs typeface="Noto Sans"/>
                <a:sym typeface="Noto Sans"/>
              </a:rPr>
              <a:t>Para ustedes, ¿qué son los cuidados?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7100"/>
              </a:spcBef>
              <a:spcAft>
                <a:spcPts val="0"/>
              </a:spcAft>
              <a:buClr>
                <a:srgbClr val="000000"/>
              </a:buClr>
              <a:buSzPts val="2800"/>
              <a:buFont typeface="Arial"/>
              <a:buNone/>
            </a:pPr>
            <a:r>
              <a:rPr b="0" i="0" lang="en-US" sz="2800" u="none" cap="none" strike="noStrike">
                <a:solidFill>
                  <a:srgbClr val="000000"/>
                </a:solidFill>
                <a:latin typeface="Noto Sans"/>
                <a:ea typeface="Noto Sans"/>
                <a:cs typeface="Noto Sans"/>
                <a:sym typeface="Noto Sans"/>
              </a:rPr>
              <a:t>¿Cómo se ven los cuidados en la vida diaria?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7100"/>
              </a:spcBef>
              <a:spcAft>
                <a:spcPts val="0"/>
              </a:spcAft>
              <a:buClr>
                <a:srgbClr val="000000"/>
              </a:buClr>
              <a:buSzPts val="2800"/>
              <a:buFont typeface="Arial"/>
              <a:buNone/>
            </a:pPr>
            <a:r>
              <a:rPr b="0" i="0" lang="en-US" sz="2800" u="none" cap="none" strike="noStrike">
                <a:solidFill>
                  <a:srgbClr val="000000"/>
                </a:solidFill>
                <a:latin typeface="Noto Sans"/>
                <a:ea typeface="Noto Sans"/>
                <a:cs typeface="Noto Sans"/>
                <a:sym typeface="Noto Sans"/>
              </a:rPr>
              <a:t>Para ustedes, ¿Es más importante el trabajo remunerado o productivo que el trabajo de cuidados? ¿por qué?</a:t>
            </a:r>
            <a:endParaRPr b="0" i="0" sz="1400" u="none" cap="none" strike="noStrike">
              <a:solidFill>
                <a:srgbClr val="000000"/>
              </a:solidFill>
              <a:latin typeface="Arial"/>
              <a:ea typeface="Arial"/>
              <a:cs typeface="Arial"/>
              <a:sym typeface="Arial"/>
            </a:endParaRPr>
          </a:p>
        </p:txBody>
      </p:sp>
      <p:sp>
        <p:nvSpPr>
          <p:cNvPr id="216" name="Google Shape;216;p16"/>
          <p:cNvSpPr/>
          <p:nvPr/>
        </p:nvSpPr>
        <p:spPr>
          <a:xfrm>
            <a:off x="3325801" y="6244233"/>
            <a:ext cx="839854" cy="632333"/>
          </a:xfrm>
          <a:custGeom>
            <a:rect b="b" l="l" r="r" t="t"/>
            <a:pathLst>
              <a:path extrusionOk="0" h="21600" w="2160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7763A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4C5"/>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17" name="Google Shape;217;p16"/>
          <p:cNvSpPr/>
          <p:nvPr/>
        </p:nvSpPr>
        <p:spPr>
          <a:xfrm>
            <a:off x="3100842" y="9233270"/>
            <a:ext cx="839854" cy="632333"/>
          </a:xfrm>
          <a:custGeom>
            <a:rect b="b" l="l" r="r" t="t"/>
            <a:pathLst>
              <a:path extrusionOk="0" h="21600" w="2160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7763A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4C5"/>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cxnSp>
        <p:nvCxnSpPr>
          <p:cNvPr id="218" name="Google Shape;218;p16"/>
          <p:cNvCxnSpPr/>
          <p:nvPr/>
        </p:nvCxnSpPr>
        <p:spPr>
          <a:xfrm>
            <a:off x="3728639" y="1721032"/>
            <a:ext cx="14789989" cy="1"/>
          </a:xfrm>
          <a:prstGeom prst="straightConnector1">
            <a:avLst/>
          </a:prstGeom>
          <a:noFill/>
          <a:ln cap="flat" cmpd="sng" w="38100">
            <a:solidFill>
              <a:srgbClr val="EBD698"/>
            </a:solidFill>
            <a:prstDash val="solid"/>
            <a:miter lim="400000"/>
            <a:headEnd len="sm" w="sm" type="none"/>
            <a:tailEnd len="sm" w="sm" type="none"/>
          </a:ln>
        </p:spPr>
      </p:cxnSp>
      <p:pic>
        <p:nvPicPr>
          <p:cNvPr descr="Imagen" id="219" name="Google Shape;219;p16"/>
          <p:cNvPicPr preferRelativeResize="0"/>
          <p:nvPr/>
        </p:nvPicPr>
        <p:blipFill rotWithShape="1">
          <a:blip r:embed="rId3">
            <a:alphaModFix/>
          </a:blip>
          <a:srcRect b="0" l="0" r="0" t="0"/>
          <a:stretch/>
        </p:blipFill>
        <p:spPr>
          <a:xfrm>
            <a:off x="426103" y="12026473"/>
            <a:ext cx="709521" cy="632333"/>
          </a:xfrm>
          <a:prstGeom prst="rect">
            <a:avLst/>
          </a:prstGeom>
          <a:noFill/>
          <a:ln>
            <a:noFill/>
          </a:ln>
        </p:spPr>
      </p:pic>
      <p:pic>
        <p:nvPicPr>
          <p:cNvPr descr="Imagen" id="220" name="Google Shape;220;p16"/>
          <p:cNvPicPr preferRelativeResize="0"/>
          <p:nvPr/>
        </p:nvPicPr>
        <p:blipFill rotWithShape="1">
          <a:blip r:embed="rId4">
            <a:alphaModFix/>
          </a:blip>
          <a:srcRect b="0" l="0" r="0" t="0"/>
          <a:stretch/>
        </p:blipFill>
        <p:spPr>
          <a:xfrm>
            <a:off x="19903037" y="4320520"/>
            <a:ext cx="1068334" cy="1004143"/>
          </a:xfrm>
          <a:prstGeom prst="rect">
            <a:avLst/>
          </a:prstGeom>
          <a:noFill/>
          <a:ln>
            <a:noFill/>
          </a:ln>
        </p:spPr>
      </p:pic>
      <p:pic>
        <p:nvPicPr>
          <p:cNvPr descr="Imagen" id="221" name="Google Shape;221;p16"/>
          <p:cNvPicPr preferRelativeResize="0"/>
          <p:nvPr/>
        </p:nvPicPr>
        <p:blipFill rotWithShape="1">
          <a:blip r:embed="rId5">
            <a:alphaModFix/>
          </a:blip>
          <a:srcRect b="0" l="0" r="0" t="0"/>
          <a:stretch/>
        </p:blipFill>
        <p:spPr>
          <a:xfrm>
            <a:off x="20434560" y="6046616"/>
            <a:ext cx="980089" cy="1622769"/>
          </a:xfrm>
          <a:prstGeom prst="rect">
            <a:avLst/>
          </a:prstGeom>
          <a:noFill/>
          <a:ln>
            <a:noFill/>
          </a:ln>
        </p:spPr>
      </p:pic>
      <p:pic>
        <p:nvPicPr>
          <p:cNvPr descr="Google Shape;170;p22" id="222" name="Google Shape;222;p16"/>
          <p:cNvPicPr preferRelativeResize="0"/>
          <p:nvPr/>
        </p:nvPicPr>
        <p:blipFill rotWithShape="1">
          <a:blip r:embed="rId6">
            <a:alphaModFix/>
          </a:blip>
          <a:srcRect b="11606" l="20271" r="21189" t="10996"/>
          <a:stretch/>
        </p:blipFill>
        <p:spPr>
          <a:xfrm>
            <a:off x="20924604" y="11511858"/>
            <a:ext cx="778401" cy="1029230"/>
          </a:xfrm>
          <a:prstGeom prst="rect">
            <a:avLst/>
          </a:prstGeom>
          <a:noFill/>
          <a:ln>
            <a:noFill/>
          </a:ln>
        </p:spPr>
      </p:pic>
      <p:sp>
        <p:nvSpPr>
          <p:cNvPr id="223" name="Google Shape;223;p16"/>
          <p:cNvSpPr txBox="1"/>
          <p:nvPr/>
        </p:nvSpPr>
        <p:spPr>
          <a:xfrm>
            <a:off x="21748127" y="11967525"/>
            <a:ext cx="2312100" cy="718200"/>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000000"/>
              </a:buClr>
              <a:buSzPts val="4000"/>
              <a:buFont typeface="Noto Sans"/>
              <a:buNone/>
            </a:pPr>
            <a:r>
              <a:rPr b="0" i="0" lang="en-US" sz="4000" u="none" cap="none" strike="noStrike">
                <a:solidFill>
                  <a:srgbClr val="000000"/>
                </a:solidFill>
                <a:latin typeface="Noto Sans"/>
                <a:ea typeface="Noto Sans"/>
                <a:cs typeface="Noto Sans"/>
                <a:sym typeface="Noto Sans"/>
              </a:rPr>
              <a:t>10 min</a:t>
            </a:r>
            <a:endParaRPr b="0" i="0" sz="1400" u="none" cap="none" strike="noStrike">
              <a:solidFill>
                <a:srgbClr val="000000"/>
              </a:solidFill>
              <a:latin typeface="Arial"/>
              <a:ea typeface="Arial"/>
              <a:cs typeface="Arial"/>
              <a:sym typeface="Arial"/>
            </a:endParaRPr>
          </a:p>
        </p:txBody>
      </p:sp>
      <p:sp>
        <p:nvSpPr>
          <p:cNvPr id="224" name="Google Shape;224;p16"/>
          <p:cNvSpPr/>
          <p:nvPr/>
        </p:nvSpPr>
        <p:spPr>
          <a:xfrm>
            <a:off x="4957117" y="2640887"/>
            <a:ext cx="10362917" cy="2181704"/>
          </a:xfrm>
          <a:prstGeom prst="roundRect">
            <a:avLst>
              <a:gd fmla="val 8419" name="adj"/>
            </a:avLst>
          </a:prstGeom>
          <a:solidFill>
            <a:srgbClr val="9B93C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pic>
        <p:nvPicPr>
          <p:cNvPr descr="Imagen" id="225" name="Google Shape;225;p16"/>
          <p:cNvPicPr preferRelativeResize="0"/>
          <p:nvPr/>
        </p:nvPicPr>
        <p:blipFill rotWithShape="1">
          <a:blip r:embed="rId7">
            <a:alphaModFix/>
          </a:blip>
          <a:srcRect b="0" l="0" r="0" t="0"/>
          <a:stretch/>
        </p:blipFill>
        <p:spPr>
          <a:xfrm>
            <a:off x="2758079" y="1721032"/>
            <a:ext cx="3272134" cy="3362909"/>
          </a:xfrm>
          <a:prstGeom prst="rect">
            <a:avLst/>
          </a:prstGeom>
          <a:noFill/>
          <a:ln>
            <a:noFill/>
          </a:ln>
        </p:spPr>
      </p:pic>
      <p:sp>
        <p:nvSpPr>
          <p:cNvPr id="226" name="Google Shape;226;p16"/>
          <p:cNvSpPr txBox="1"/>
          <p:nvPr/>
        </p:nvSpPr>
        <p:spPr>
          <a:xfrm>
            <a:off x="6440550" y="3300125"/>
            <a:ext cx="8083500" cy="1026300"/>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chemeClr val="lt1"/>
              </a:buClr>
              <a:buSzPts val="6000"/>
              <a:buFont typeface="Noto Sans SemiBold"/>
              <a:buNone/>
            </a:pPr>
            <a:r>
              <a:rPr b="1" i="1" lang="en-US" sz="6000" u="none" cap="none" strike="noStrike">
                <a:solidFill>
                  <a:schemeClr val="lt1"/>
                </a:solidFill>
                <a:latin typeface="Noto Sans SemiBold"/>
                <a:ea typeface="Noto Sans SemiBold"/>
                <a:cs typeface="Noto Sans SemiBold"/>
                <a:sym typeface="Noto Sans SemiBold"/>
              </a:rPr>
              <a:t>Actividad de reflexión</a:t>
            </a:r>
            <a:endParaRPr b="1" i="1" sz="6000" u="none" cap="none" strike="noStrike">
              <a:solidFill>
                <a:schemeClr val="lt1"/>
              </a:solidFill>
              <a:latin typeface="Noto Sans SemiBold"/>
              <a:ea typeface="Noto Sans SemiBold"/>
              <a:cs typeface="Noto Sans SemiBold"/>
              <a:sym typeface="Noto Sans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7"/>
          <p:cNvSpPr txBox="1"/>
          <p:nvPr>
            <p:ph type="title"/>
          </p:nvPr>
        </p:nvSpPr>
        <p:spPr>
          <a:xfrm>
            <a:off x="1206500" y="1820411"/>
            <a:ext cx="8903970" cy="1433164"/>
          </a:xfrm>
          <a:prstGeom prst="rect">
            <a:avLst/>
          </a:prstGeom>
          <a:noFill/>
          <a:ln>
            <a:noFill/>
          </a:ln>
        </p:spPr>
        <p:txBody>
          <a:bodyPr anchorCtr="0" anchor="t"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r>
              <a:rPr b="1" i="0" lang="en-US" sz="6000" u="none" cap="none" strike="noStrike">
                <a:solidFill>
                  <a:srgbClr val="7763A9"/>
                </a:solidFill>
                <a:latin typeface="Arial"/>
                <a:ea typeface="Arial"/>
                <a:cs typeface="Arial"/>
                <a:sym typeface="Arial"/>
              </a:rPr>
              <a:t>Conceptos</a:t>
            </a:r>
            <a:endParaRPr/>
          </a:p>
        </p:txBody>
      </p:sp>
      <p:sp>
        <p:nvSpPr>
          <p:cNvPr id="232" name="Google Shape;232;p17"/>
          <p:cNvSpPr txBox="1"/>
          <p:nvPr/>
        </p:nvSpPr>
        <p:spPr>
          <a:xfrm>
            <a:off x="6031408" y="3795892"/>
            <a:ext cx="17404933" cy="1331486"/>
          </a:xfrm>
          <a:prstGeom prst="rect">
            <a:avLst/>
          </a:prstGeom>
          <a:noFill/>
          <a:ln cap="flat" cmpd="sng" w="19050">
            <a:solidFill>
              <a:srgbClr val="8E7CC3"/>
            </a:solidFill>
            <a:prstDash val="dashDot"/>
            <a:round/>
            <a:headEnd len="sm" w="sm" type="none"/>
            <a:tailEnd len="sm" w="sm" type="none"/>
          </a:ln>
        </p:spPr>
        <p:txBody>
          <a:bodyPr anchorCtr="0" anchor="t" bIns="91400" lIns="91400" spcFirstLastPara="1" rIns="91400" wrap="square" tIns="91400">
            <a:spAutoFit/>
          </a:bodyPr>
          <a:lstStyle/>
          <a:p>
            <a:pPr indent="-228600" lvl="0" marL="228600" marR="0" rtl="0" algn="just">
              <a:lnSpc>
                <a:spcPct val="110000"/>
              </a:lnSpc>
              <a:spcBef>
                <a:spcPts val="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Los cuidados son las actividades, procesos y vínculos que sostienen la vida, el desarrollo, el bienestar físico, la salud emocional y mental de las personas, de la vida humana, de las comunidades y de la sociedad, los cuidados constituyen un trabajo imprescindible para la reproducción, la sostenibilidad de la vida y el bienestar de la sociedad. </a:t>
            </a:r>
            <a:endParaRPr b="0" i="0" sz="2300" u="none" cap="none" strike="noStrike">
              <a:solidFill>
                <a:srgbClr val="000000"/>
              </a:solidFill>
              <a:latin typeface="Noto Sans"/>
              <a:ea typeface="Noto Sans"/>
              <a:cs typeface="Noto Sans"/>
              <a:sym typeface="Noto Sans"/>
            </a:endParaRPr>
          </a:p>
        </p:txBody>
      </p:sp>
      <p:grpSp>
        <p:nvGrpSpPr>
          <p:cNvPr id="233" name="Google Shape;233;p17"/>
          <p:cNvGrpSpPr/>
          <p:nvPr/>
        </p:nvGrpSpPr>
        <p:grpSpPr>
          <a:xfrm>
            <a:off x="1804741" y="4054235"/>
            <a:ext cx="3581369" cy="944180"/>
            <a:chOff x="0" y="0"/>
            <a:chExt cx="3581368" cy="944179"/>
          </a:xfrm>
        </p:grpSpPr>
        <p:sp>
          <p:nvSpPr>
            <p:cNvPr id="234" name="Google Shape;234;p17"/>
            <p:cNvSpPr/>
            <p:nvPr/>
          </p:nvSpPr>
          <p:spPr>
            <a:xfrm>
              <a:off x="0" y="0"/>
              <a:ext cx="3581368" cy="944179"/>
            </a:xfrm>
            <a:prstGeom prst="roundRect">
              <a:avLst>
                <a:gd fmla="val 16667" name="adj"/>
              </a:avLst>
            </a:prstGeom>
            <a:solidFill>
              <a:srgbClr val="8E7CC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p:txBody>
        </p:sp>
        <p:sp>
          <p:nvSpPr>
            <p:cNvPr id="235" name="Google Shape;235;p17"/>
            <p:cNvSpPr txBox="1"/>
            <p:nvPr/>
          </p:nvSpPr>
          <p:spPr>
            <a:xfrm>
              <a:off x="112514" y="159543"/>
              <a:ext cx="3356339" cy="625093"/>
            </a:xfrm>
            <a:prstGeom prst="rect">
              <a:avLst/>
            </a:prstGeom>
            <a:noFill/>
            <a:ln>
              <a:noFill/>
            </a:ln>
          </p:spPr>
          <p:txBody>
            <a:bodyPr anchorCtr="0" anchor="ctr" bIns="34275" lIns="34275" spcFirstLastPara="1" rIns="34275" wrap="square" tIns="34275">
              <a:noAutofit/>
            </a:bodyPr>
            <a:lstStyle/>
            <a:p>
              <a:pPr indent="0" lvl="0" marL="0" marR="0" rtl="0" algn="ctr">
                <a:lnSpc>
                  <a:spcPct val="12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Cuidados</a:t>
              </a:r>
              <a:endParaRPr b="0" i="0" sz="1400" u="none" cap="none" strike="noStrike">
                <a:solidFill>
                  <a:srgbClr val="000000"/>
                </a:solidFill>
                <a:latin typeface="Arial"/>
                <a:ea typeface="Arial"/>
                <a:cs typeface="Arial"/>
                <a:sym typeface="Arial"/>
              </a:endParaRPr>
            </a:p>
          </p:txBody>
        </p:sp>
      </p:grpSp>
      <p:cxnSp>
        <p:nvCxnSpPr>
          <p:cNvPr id="236" name="Google Shape;236;p17"/>
          <p:cNvCxnSpPr/>
          <p:nvPr/>
        </p:nvCxnSpPr>
        <p:spPr>
          <a:xfrm>
            <a:off x="4415709" y="4526324"/>
            <a:ext cx="1541709" cy="1"/>
          </a:xfrm>
          <a:prstGeom prst="straightConnector1">
            <a:avLst/>
          </a:prstGeom>
          <a:noFill/>
          <a:ln cap="flat" cmpd="sng" w="38100">
            <a:solidFill>
              <a:srgbClr val="8E7CC3"/>
            </a:solidFill>
            <a:prstDash val="dot"/>
            <a:miter lim="8000"/>
            <a:headEnd len="sm" w="sm" type="none"/>
            <a:tailEnd len="med" w="med" type="triangle"/>
          </a:ln>
        </p:spPr>
      </p:cxnSp>
      <p:grpSp>
        <p:nvGrpSpPr>
          <p:cNvPr id="237" name="Google Shape;237;p17"/>
          <p:cNvGrpSpPr/>
          <p:nvPr/>
        </p:nvGrpSpPr>
        <p:grpSpPr>
          <a:xfrm>
            <a:off x="1804724" y="7954535"/>
            <a:ext cx="3581401" cy="1336278"/>
            <a:chOff x="0" y="1575581"/>
            <a:chExt cx="3581400" cy="1336276"/>
          </a:xfrm>
        </p:grpSpPr>
        <p:sp>
          <p:nvSpPr>
            <p:cNvPr id="238" name="Google Shape;238;p17"/>
            <p:cNvSpPr/>
            <p:nvPr/>
          </p:nvSpPr>
          <p:spPr>
            <a:xfrm>
              <a:off x="0" y="1621179"/>
              <a:ext cx="3581400" cy="1245080"/>
            </a:xfrm>
            <a:prstGeom prst="roundRect">
              <a:avLst>
                <a:gd fmla="val 12639" name="adj"/>
              </a:avLst>
            </a:prstGeom>
            <a:solidFill>
              <a:srgbClr val="8E7CC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p:txBody>
        </p:sp>
        <p:sp>
          <p:nvSpPr>
            <p:cNvPr id="239" name="Google Shape;239;p17"/>
            <p:cNvSpPr txBox="1"/>
            <p:nvPr/>
          </p:nvSpPr>
          <p:spPr>
            <a:xfrm>
              <a:off x="112515" y="1575581"/>
              <a:ext cx="3356370" cy="1336276"/>
            </a:xfrm>
            <a:prstGeom prst="rect">
              <a:avLst/>
            </a:prstGeom>
            <a:noFill/>
            <a:ln>
              <a:noFill/>
            </a:ln>
          </p:spPr>
          <p:txBody>
            <a:bodyPr anchorCtr="0" anchor="ctr" bIns="34275" lIns="34275" spcFirstLastPara="1" rIns="34275" wrap="square" tIns="34275">
              <a:noAutofit/>
            </a:bodyPr>
            <a:lstStyle/>
            <a:p>
              <a:pPr indent="0" lvl="0" marL="0" marR="0" rtl="0" algn="ctr">
                <a:lnSpc>
                  <a:spcPct val="8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Cuidados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comunitarios</a:t>
              </a:r>
              <a:endParaRPr b="0" i="0" sz="1400" u="none" cap="none" strike="noStrike">
                <a:solidFill>
                  <a:srgbClr val="000000"/>
                </a:solidFill>
                <a:latin typeface="Arial"/>
                <a:ea typeface="Arial"/>
                <a:cs typeface="Arial"/>
                <a:sym typeface="Arial"/>
              </a:endParaRPr>
            </a:p>
          </p:txBody>
        </p:sp>
      </p:grpSp>
      <p:sp>
        <p:nvSpPr>
          <p:cNvPr id="240" name="Google Shape;240;p17"/>
          <p:cNvSpPr txBox="1"/>
          <p:nvPr/>
        </p:nvSpPr>
        <p:spPr>
          <a:xfrm>
            <a:off x="6091500" y="7146784"/>
            <a:ext cx="17404800" cy="4351500"/>
          </a:xfrm>
          <a:prstGeom prst="rect">
            <a:avLst/>
          </a:prstGeom>
          <a:noFill/>
          <a:ln cap="flat" cmpd="sng" w="19050">
            <a:solidFill>
              <a:srgbClr val="8E7CC3"/>
            </a:solidFill>
            <a:prstDash val="dashDot"/>
            <a:round/>
            <a:headEnd len="sm" w="sm" type="none"/>
            <a:tailEnd len="sm" w="sm" type="none"/>
          </a:ln>
        </p:spPr>
        <p:txBody>
          <a:bodyPr anchorCtr="0" anchor="t" bIns="91400" lIns="91400" spcFirstLastPara="1" rIns="91400" wrap="square" tIns="91400">
            <a:spAutoFit/>
          </a:bodyPr>
          <a:lstStyle/>
          <a:p>
            <a:pPr indent="-228600" lvl="0" marL="228600" marR="0" rtl="0" algn="just">
              <a:lnSpc>
                <a:spcPct val="110000"/>
              </a:lnSpc>
              <a:spcBef>
                <a:spcPts val="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A través de diversas formas de organización colectiva entre las personas integrantes de una comunidad (familias, grupos sociales, organizaciones locales, autoridades, amiga(o) s, conocida(o)s) acorde con las necesidades de diversas poblaciones y territorios para proporcionar apoyo en los cuidados de las infancias, personas mayores con dependencia, personas con discapacidad, personas con alguna enfermedad, así como el cuidado del medio ambiente y de seres vivos (tequio, crianza de animales). </a:t>
            </a:r>
            <a:endParaRPr b="0" i="0" sz="1400" u="none" cap="none" strike="noStrike">
              <a:solidFill>
                <a:srgbClr val="000000"/>
              </a:solidFill>
              <a:latin typeface="Arial"/>
              <a:ea typeface="Arial"/>
              <a:cs typeface="Arial"/>
              <a:sym typeface="Arial"/>
            </a:endParaRPr>
          </a:p>
          <a:p>
            <a:pPr indent="-228600" lvl="0" marL="228600" marR="0" rtl="0" algn="just">
              <a:lnSpc>
                <a:spcPct val="110000"/>
              </a:lnSpc>
              <a:spcBef>
                <a:spcPts val="240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Buscan el bienestar colectivo a través de redes, vínculos, afectos, contención, preservan una dimensión cultural al reproducir saberes y formas de cuidado ancestrales que generan cohesión e identidad colectiva. A través de espacios para los cuidados -comedores comunitarios, trabajo de apoyo escolar-, se promueve la igualdad de género, la reproducción cultural de las comunidades, se recuperan prácticas y saberes ancestrales de cuidado del cuerpo, el territorio y la vida. Todo enmarcado en relaciones de humanismo, reciprocidad, solidaridad, bienestar y justicia social. </a:t>
            </a:r>
            <a:endParaRPr b="0" i="0" sz="2300" u="none" cap="none" strike="noStrike">
              <a:solidFill>
                <a:srgbClr val="000000"/>
              </a:solidFill>
              <a:latin typeface="Noto Sans"/>
              <a:ea typeface="Noto Sans"/>
              <a:cs typeface="Noto Sans"/>
              <a:sym typeface="Noto Sans"/>
            </a:endParaRPr>
          </a:p>
        </p:txBody>
      </p:sp>
      <p:cxnSp>
        <p:nvCxnSpPr>
          <p:cNvPr id="241" name="Google Shape;241;p17"/>
          <p:cNvCxnSpPr/>
          <p:nvPr/>
        </p:nvCxnSpPr>
        <p:spPr>
          <a:xfrm>
            <a:off x="4415709" y="8631264"/>
            <a:ext cx="1541709" cy="1"/>
          </a:xfrm>
          <a:prstGeom prst="straightConnector1">
            <a:avLst/>
          </a:prstGeom>
          <a:noFill/>
          <a:ln cap="flat" cmpd="sng" w="38100">
            <a:solidFill>
              <a:srgbClr val="8E7CC3"/>
            </a:solidFill>
            <a:prstDash val="dot"/>
            <a:miter lim="8000"/>
            <a:headEnd len="sm" w="sm" type="none"/>
            <a:tailEnd len="med" w="med" type="triangle"/>
          </a:ln>
        </p:spPr>
      </p:cxnSp>
      <p:cxnSp>
        <p:nvCxnSpPr>
          <p:cNvPr id="242" name="Google Shape;242;p17"/>
          <p:cNvCxnSpPr/>
          <p:nvPr/>
        </p:nvCxnSpPr>
        <p:spPr>
          <a:xfrm>
            <a:off x="1260906" y="3065142"/>
            <a:ext cx="6104223" cy="1"/>
          </a:xfrm>
          <a:prstGeom prst="straightConnector1">
            <a:avLst/>
          </a:prstGeom>
          <a:noFill/>
          <a:ln cap="flat" cmpd="sng" w="38100">
            <a:solidFill>
              <a:srgbClr val="EBD698"/>
            </a:solidFill>
            <a:prstDash val="solid"/>
            <a:miter lim="400000"/>
            <a:headEnd len="sm" w="sm" type="none"/>
            <a:tailEnd len="sm" w="sm" type="none"/>
          </a:ln>
        </p:spPr>
      </p:cxnSp>
      <p:pic>
        <p:nvPicPr>
          <p:cNvPr descr="Imagen" id="243" name="Google Shape;243;p17"/>
          <p:cNvPicPr preferRelativeResize="0"/>
          <p:nvPr/>
        </p:nvPicPr>
        <p:blipFill rotWithShape="1">
          <a:blip r:embed="rId3">
            <a:alphaModFix/>
          </a:blip>
          <a:srcRect b="0" l="0" r="0" t="0"/>
          <a:stretch/>
        </p:blipFill>
        <p:spPr>
          <a:xfrm>
            <a:off x="390377" y="3615140"/>
            <a:ext cx="778589" cy="731808"/>
          </a:xfrm>
          <a:prstGeom prst="rect">
            <a:avLst/>
          </a:prstGeom>
          <a:noFill/>
          <a:ln>
            <a:noFill/>
          </a:ln>
        </p:spPr>
      </p:pic>
      <p:sp>
        <p:nvSpPr>
          <p:cNvPr id="244" name="Google Shape;244;p17"/>
          <p:cNvSpPr txBox="1"/>
          <p:nvPr>
            <p:ph idx="12" type="sldNum"/>
          </p:nvPr>
        </p:nvSpPr>
        <p:spPr>
          <a:xfrm>
            <a:off x="23597245" y="1288177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245" name="Google Shape;245;p17"/>
          <p:cNvPicPr preferRelativeResize="0"/>
          <p:nvPr/>
        </p:nvPicPr>
        <p:blipFill rotWithShape="1">
          <a:blip r:embed="rId4">
            <a:alphaModFix/>
          </a:blip>
          <a:srcRect b="0" l="0" r="0" t="0"/>
          <a:stretch/>
        </p:blipFill>
        <p:spPr>
          <a:xfrm rot="-4260000">
            <a:off x="22938339" y="2190148"/>
            <a:ext cx="1056191" cy="1264854"/>
          </a:xfrm>
          <a:prstGeom prst="rect">
            <a:avLst/>
          </a:prstGeom>
          <a:noFill/>
          <a:ln>
            <a:noFill/>
          </a:ln>
        </p:spPr>
      </p:pic>
      <p:pic>
        <p:nvPicPr>
          <p:cNvPr descr="A yellow and purple wavy lines on a black background&#10;&#10;AI-generated content may be incorrect." id="246" name="Google Shape;246;p17"/>
          <p:cNvPicPr preferRelativeResize="0"/>
          <p:nvPr/>
        </p:nvPicPr>
        <p:blipFill rotWithShape="1">
          <a:blip r:embed="rId5">
            <a:alphaModFix/>
          </a:blip>
          <a:srcRect b="0" l="0" r="0" t="0"/>
          <a:stretch/>
        </p:blipFill>
        <p:spPr>
          <a:xfrm>
            <a:off x="5272" y="7332133"/>
            <a:ext cx="7452429" cy="63838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8"/>
          <p:cNvSpPr txBox="1"/>
          <p:nvPr>
            <p:ph type="title"/>
          </p:nvPr>
        </p:nvSpPr>
        <p:spPr>
          <a:xfrm>
            <a:off x="1206500" y="1820411"/>
            <a:ext cx="8903970" cy="1433164"/>
          </a:xfrm>
          <a:prstGeom prst="rect">
            <a:avLst/>
          </a:prstGeom>
          <a:noFill/>
          <a:ln>
            <a:noFill/>
          </a:ln>
        </p:spPr>
        <p:txBody>
          <a:bodyPr anchorCtr="0" anchor="t"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r>
              <a:rPr b="1" i="0" lang="en-US" sz="6000" u="none" cap="none" strike="noStrike">
                <a:solidFill>
                  <a:srgbClr val="7763A9"/>
                </a:solidFill>
                <a:latin typeface="Arial"/>
                <a:ea typeface="Arial"/>
                <a:cs typeface="Arial"/>
                <a:sym typeface="Arial"/>
              </a:rPr>
              <a:t>Conceptos</a:t>
            </a:r>
            <a:endParaRPr/>
          </a:p>
        </p:txBody>
      </p:sp>
      <p:sp>
        <p:nvSpPr>
          <p:cNvPr id="252" name="Google Shape;252;p18"/>
          <p:cNvSpPr txBox="1"/>
          <p:nvPr/>
        </p:nvSpPr>
        <p:spPr>
          <a:xfrm>
            <a:off x="6031408" y="6954648"/>
            <a:ext cx="16946778" cy="1055341"/>
          </a:xfrm>
          <a:prstGeom prst="rect">
            <a:avLst/>
          </a:prstGeom>
          <a:noFill/>
          <a:ln cap="flat" cmpd="sng" w="19050">
            <a:solidFill>
              <a:srgbClr val="8E7CC3"/>
            </a:solidFill>
            <a:prstDash val="dashDot"/>
            <a:round/>
            <a:headEnd len="sm" w="sm" type="none"/>
            <a:tailEnd len="sm" w="sm" type="none"/>
          </a:ln>
        </p:spPr>
        <p:txBody>
          <a:bodyPr anchorCtr="0" anchor="t" bIns="91400" lIns="91400" spcFirstLastPara="1" rIns="91400" wrap="square" tIns="91400">
            <a:spAutoFit/>
          </a:bodyPr>
          <a:lstStyle/>
          <a:p>
            <a:pPr indent="-228600" lvl="0" marL="228600" marR="0" rtl="0" algn="just">
              <a:lnSpc>
                <a:spcPct val="110000"/>
              </a:lnSpc>
              <a:spcBef>
                <a:spcPts val="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Una persona cuidadora es quien participa en las acciones, prácticas y relaciones dirigidas a preservar, mantener y promover la vida y el bienestar propio, de las personas, de la comunidad y del entorno. </a:t>
            </a:r>
            <a:endParaRPr b="0" i="0" sz="1400" u="none" cap="none" strike="noStrike">
              <a:solidFill>
                <a:srgbClr val="000000"/>
              </a:solidFill>
              <a:latin typeface="Arial"/>
              <a:ea typeface="Arial"/>
              <a:cs typeface="Arial"/>
              <a:sym typeface="Arial"/>
            </a:endParaRPr>
          </a:p>
        </p:txBody>
      </p:sp>
      <p:cxnSp>
        <p:nvCxnSpPr>
          <p:cNvPr id="253" name="Google Shape;253;p18"/>
          <p:cNvCxnSpPr/>
          <p:nvPr/>
        </p:nvCxnSpPr>
        <p:spPr>
          <a:xfrm>
            <a:off x="4415709" y="7444218"/>
            <a:ext cx="1541709" cy="1"/>
          </a:xfrm>
          <a:prstGeom prst="straightConnector1">
            <a:avLst/>
          </a:prstGeom>
          <a:noFill/>
          <a:ln cap="flat" cmpd="sng" w="38100">
            <a:solidFill>
              <a:srgbClr val="8E7CC3"/>
            </a:solidFill>
            <a:prstDash val="dot"/>
            <a:miter lim="8000"/>
            <a:headEnd len="sm" w="sm" type="none"/>
            <a:tailEnd len="med" w="med" type="triangle"/>
          </a:ln>
        </p:spPr>
      </p:cxnSp>
      <p:sp>
        <p:nvSpPr>
          <p:cNvPr id="254" name="Google Shape;254;p18"/>
          <p:cNvSpPr txBox="1"/>
          <p:nvPr/>
        </p:nvSpPr>
        <p:spPr>
          <a:xfrm>
            <a:off x="6091500" y="9583316"/>
            <a:ext cx="16826594" cy="1502381"/>
          </a:xfrm>
          <a:prstGeom prst="rect">
            <a:avLst/>
          </a:prstGeom>
          <a:noFill/>
          <a:ln cap="flat" cmpd="sng" w="19050">
            <a:solidFill>
              <a:srgbClr val="8E7CC3"/>
            </a:solidFill>
            <a:prstDash val="dashDot"/>
            <a:round/>
            <a:headEnd len="sm" w="sm" type="none"/>
            <a:tailEnd len="sm" w="sm" type="none"/>
          </a:ln>
        </p:spPr>
        <p:txBody>
          <a:bodyPr anchorCtr="0" anchor="t" bIns="91400" lIns="91400" spcFirstLastPara="1" rIns="91400" wrap="square" tIns="91400">
            <a:spAutoFit/>
          </a:bodyPr>
          <a:lstStyle/>
          <a:p>
            <a:pPr indent="-228600" lvl="0" marL="228600" marR="0" rtl="0" algn="just">
              <a:lnSpc>
                <a:spcPct val="110000"/>
              </a:lnSpc>
              <a:spcBef>
                <a:spcPts val="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A lo largo de toda nuestra vida, todas las personas somos receptoras de cuidados, sin embargo, el nivel de dependencia es mayor en determinadas etapas de vida, como la primera infancia, niñas, niños, adolescentes, personas con discapacidad, personas mayores con dependencia o personas con alguna enfermedad física y/o mental. </a:t>
            </a:r>
            <a:endParaRPr b="0" i="0" sz="1400" u="none" cap="none" strike="noStrike">
              <a:solidFill>
                <a:srgbClr val="000000"/>
              </a:solidFill>
              <a:latin typeface="Arial"/>
              <a:ea typeface="Arial"/>
              <a:cs typeface="Arial"/>
              <a:sym typeface="Arial"/>
            </a:endParaRPr>
          </a:p>
        </p:txBody>
      </p:sp>
      <p:cxnSp>
        <p:nvCxnSpPr>
          <p:cNvPr id="255" name="Google Shape;255;p18"/>
          <p:cNvCxnSpPr/>
          <p:nvPr/>
        </p:nvCxnSpPr>
        <p:spPr>
          <a:xfrm>
            <a:off x="4415709" y="10334506"/>
            <a:ext cx="1541709" cy="1"/>
          </a:xfrm>
          <a:prstGeom prst="straightConnector1">
            <a:avLst/>
          </a:prstGeom>
          <a:noFill/>
          <a:ln cap="flat" cmpd="sng" w="38100">
            <a:solidFill>
              <a:srgbClr val="8E7CC3"/>
            </a:solidFill>
            <a:prstDash val="dot"/>
            <a:miter lim="8000"/>
            <a:headEnd len="sm" w="sm" type="none"/>
            <a:tailEnd len="med" w="med" type="triangle"/>
          </a:ln>
        </p:spPr>
      </p:cxnSp>
      <p:cxnSp>
        <p:nvCxnSpPr>
          <p:cNvPr id="256" name="Google Shape;256;p18"/>
          <p:cNvCxnSpPr/>
          <p:nvPr/>
        </p:nvCxnSpPr>
        <p:spPr>
          <a:xfrm>
            <a:off x="1260906" y="3065142"/>
            <a:ext cx="6104223" cy="1"/>
          </a:xfrm>
          <a:prstGeom prst="straightConnector1">
            <a:avLst/>
          </a:prstGeom>
          <a:noFill/>
          <a:ln cap="flat" cmpd="sng" w="38100">
            <a:solidFill>
              <a:srgbClr val="EBD698"/>
            </a:solidFill>
            <a:prstDash val="solid"/>
            <a:miter lim="400000"/>
            <a:headEnd len="sm" w="sm" type="none"/>
            <a:tailEnd len="sm" w="sm" type="none"/>
          </a:ln>
        </p:spPr>
      </p:cxnSp>
      <p:sp>
        <p:nvSpPr>
          <p:cNvPr id="257" name="Google Shape;257;p18"/>
          <p:cNvSpPr txBox="1"/>
          <p:nvPr>
            <p:ph idx="12" type="sldNum"/>
          </p:nvPr>
        </p:nvSpPr>
        <p:spPr>
          <a:xfrm>
            <a:off x="23597245" y="1288177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258" name="Google Shape;258;p18"/>
          <p:cNvPicPr preferRelativeResize="0"/>
          <p:nvPr/>
        </p:nvPicPr>
        <p:blipFill rotWithShape="1">
          <a:blip r:embed="rId3">
            <a:alphaModFix/>
          </a:blip>
          <a:srcRect b="0" l="0" r="0" t="0"/>
          <a:stretch/>
        </p:blipFill>
        <p:spPr>
          <a:xfrm>
            <a:off x="702694" y="12188914"/>
            <a:ext cx="778589" cy="693888"/>
          </a:xfrm>
          <a:prstGeom prst="rect">
            <a:avLst/>
          </a:prstGeom>
          <a:noFill/>
          <a:ln>
            <a:noFill/>
          </a:ln>
        </p:spPr>
      </p:pic>
      <p:pic>
        <p:nvPicPr>
          <p:cNvPr descr="Imagen" id="259" name="Google Shape;259;p18"/>
          <p:cNvPicPr preferRelativeResize="0"/>
          <p:nvPr/>
        </p:nvPicPr>
        <p:blipFill rotWithShape="1">
          <a:blip r:embed="rId4">
            <a:alphaModFix/>
          </a:blip>
          <a:srcRect b="0" l="0" r="0" t="0"/>
          <a:stretch/>
        </p:blipFill>
        <p:spPr>
          <a:xfrm>
            <a:off x="14407821" y="1131694"/>
            <a:ext cx="673658" cy="693888"/>
          </a:xfrm>
          <a:prstGeom prst="rect">
            <a:avLst/>
          </a:prstGeom>
          <a:noFill/>
          <a:ln>
            <a:noFill/>
          </a:ln>
        </p:spPr>
      </p:pic>
      <p:grpSp>
        <p:nvGrpSpPr>
          <p:cNvPr id="260" name="Google Shape;260;p18"/>
          <p:cNvGrpSpPr/>
          <p:nvPr/>
        </p:nvGrpSpPr>
        <p:grpSpPr>
          <a:xfrm>
            <a:off x="1089030" y="6814181"/>
            <a:ext cx="4297095" cy="1336278"/>
            <a:chOff x="0" y="1575581"/>
            <a:chExt cx="3581400" cy="1336276"/>
          </a:xfrm>
        </p:grpSpPr>
        <p:sp>
          <p:nvSpPr>
            <p:cNvPr id="261" name="Google Shape;261;p18"/>
            <p:cNvSpPr/>
            <p:nvPr/>
          </p:nvSpPr>
          <p:spPr>
            <a:xfrm>
              <a:off x="0" y="1621179"/>
              <a:ext cx="3581400" cy="1245080"/>
            </a:xfrm>
            <a:prstGeom prst="roundRect">
              <a:avLst>
                <a:gd fmla="val 12639" name="adj"/>
              </a:avLst>
            </a:prstGeom>
            <a:solidFill>
              <a:srgbClr val="8E7CC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p:txBody>
        </p:sp>
        <p:sp>
          <p:nvSpPr>
            <p:cNvPr id="262" name="Google Shape;262;p18"/>
            <p:cNvSpPr txBox="1"/>
            <p:nvPr/>
          </p:nvSpPr>
          <p:spPr>
            <a:xfrm>
              <a:off x="112515" y="1575581"/>
              <a:ext cx="3356370" cy="1336276"/>
            </a:xfrm>
            <a:prstGeom prst="rect">
              <a:avLst/>
            </a:prstGeom>
            <a:noFill/>
            <a:ln>
              <a:noFill/>
            </a:ln>
          </p:spPr>
          <p:txBody>
            <a:bodyPr anchorCtr="0" anchor="ctr" bIns="34275" lIns="34275" spcFirstLastPara="1" rIns="34275" wrap="square" tIns="34275">
              <a:noAutofit/>
            </a:bodyPr>
            <a:lstStyle/>
            <a:p>
              <a:pPr indent="0" lvl="0" marL="0" marR="0" rtl="0" algn="ctr">
                <a:lnSpc>
                  <a:spcPct val="8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Personas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Cuidadoras</a:t>
              </a:r>
              <a:endParaRPr b="0" i="0" sz="1400" u="none" cap="none" strike="noStrike">
                <a:solidFill>
                  <a:srgbClr val="000000"/>
                </a:solidFill>
                <a:latin typeface="Arial"/>
                <a:ea typeface="Arial"/>
                <a:cs typeface="Arial"/>
                <a:sym typeface="Arial"/>
              </a:endParaRPr>
            </a:p>
          </p:txBody>
        </p:sp>
      </p:grpSp>
      <p:grpSp>
        <p:nvGrpSpPr>
          <p:cNvPr id="263" name="Google Shape;263;p18"/>
          <p:cNvGrpSpPr/>
          <p:nvPr/>
        </p:nvGrpSpPr>
        <p:grpSpPr>
          <a:xfrm>
            <a:off x="1089030" y="9532850"/>
            <a:ext cx="4297096" cy="1603314"/>
            <a:chOff x="0" y="1890440"/>
            <a:chExt cx="4297094" cy="1603312"/>
          </a:xfrm>
        </p:grpSpPr>
        <p:sp>
          <p:nvSpPr>
            <p:cNvPr id="264" name="Google Shape;264;p18"/>
            <p:cNvSpPr/>
            <p:nvPr/>
          </p:nvSpPr>
          <p:spPr>
            <a:xfrm>
              <a:off x="0" y="1945149"/>
              <a:ext cx="4297094" cy="1493893"/>
            </a:xfrm>
            <a:prstGeom prst="roundRect">
              <a:avLst>
                <a:gd fmla="val 12639" name="adj"/>
              </a:avLst>
            </a:prstGeom>
            <a:solidFill>
              <a:srgbClr val="8E7CC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p:txBody>
        </p:sp>
        <p:sp>
          <p:nvSpPr>
            <p:cNvPr id="265" name="Google Shape;265;p18"/>
            <p:cNvSpPr txBox="1"/>
            <p:nvPr/>
          </p:nvSpPr>
          <p:spPr>
            <a:xfrm>
              <a:off x="135000" y="1890440"/>
              <a:ext cx="4027094" cy="1603312"/>
            </a:xfrm>
            <a:prstGeom prst="rect">
              <a:avLst/>
            </a:prstGeom>
            <a:noFill/>
            <a:ln>
              <a:noFill/>
            </a:ln>
          </p:spPr>
          <p:txBody>
            <a:bodyPr anchorCtr="0" anchor="ctr" bIns="34275" lIns="34275" spcFirstLastPara="1" rIns="34275" wrap="square" tIns="34275">
              <a:noAutofit/>
            </a:bodyPr>
            <a:lstStyle/>
            <a:p>
              <a:pPr indent="0" lvl="0" marL="0" marR="0" rtl="0" algn="ctr">
                <a:lnSpc>
                  <a:spcPct val="80000"/>
                </a:lnSpc>
                <a:spcBef>
                  <a:spcPts val="0"/>
                </a:spcBef>
                <a:spcAft>
                  <a:spcPts val="0"/>
                </a:spcAft>
                <a:buClr>
                  <a:srgbClr val="FFFFFF"/>
                </a:buClr>
                <a:buSzPts val="3200"/>
                <a:buFont typeface="Noto Sans SemiBold"/>
                <a:buNone/>
              </a:pPr>
              <a:r>
                <a:rPr b="0" i="0" lang="en-US" sz="3200" u="none" cap="none" strike="noStrike">
                  <a:solidFill>
                    <a:srgbClr val="FFFFFF"/>
                  </a:solidFill>
                  <a:latin typeface="Noto Sans SemiBold"/>
                  <a:ea typeface="Noto Sans SemiBold"/>
                  <a:cs typeface="Noto Sans SemiBold"/>
                  <a:sym typeface="Noto Sans SemiBold"/>
                </a:rPr>
                <a:t>Personas receptoras de cuidados</a:t>
              </a:r>
              <a:endParaRPr b="0" i="0" sz="3200" u="none" cap="none" strike="noStrike">
                <a:solidFill>
                  <a:srgbClr val="FFFFFF"/>
                </a:solidFill>
                <a:latin typeface="Noto Sans SemiBold"/>
                <a:ea typeface="Noto Sans SemiBold"/>
                <a:cs typeface="Noto Sans SemiBold"/>
                <a:sym typeface="Noto Sans SemiBold"/>
              </a:endParaRPr>
            </a:p>
          </p:txBody>
        </p:sp>
      </p:grpSp>
      <p:sp>
        <p:nvSpPr>
          <p:cNvPr id="266" name="Google Shape;266;p18"/>
          <p:cNvSpPr txBox="1"/>
          <p:nvPr/>
        </p:nvSpPr>
        <p:spPr>
          <a:xfrm>
            <a:off x="6089614" y="3828873"/>
            <a:ext cx="17408705" cy="1720823"/>
          </a:xfrm>
          <a:prstGeom prst="rect">
            <a:avLst/>
          </a:prstGeom>
          <a:noFill/>
          <a:ln cap="flat" cmpd="sng" w="19050">
            <a:solidFill>
              <a:srgbClr val="8E7CC3"/>
            </a:solidFill>
            <a:prstDash val="dashDot"/>
            <a:round/>
            <a:headEnd len="sm" w="sm" type="none"/>
            <a:tailEnd len="sm" w="sm" type="none"/>
          </a:ln>
        </p:spPr>
        <p:txBody>
          <a:bodyPr anchorCtr="0" anchor="t" bIns="91400" lIns="91400" spcFirstLastPara="1" rIns="91400" wrap="square" tIns="91400">
            <a:spAutoFit/>
          </a:bodyPr>
          <a:lstStyle/>
          <a:p>
            <a:pPr indent="-228600" lvl="0" marL="228600" marR="0" rtl="0" algn="just">
              <a:lnSpc>
                <a:spcPct val="110000"/>
              </a:lnSpc>
              <a:spcBef>
                <a:spcPts val="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Es aquella sociedad que reconoce que los cuidados no son una responsabilidad privada ni exclusiva de las mujeres, sino una tarea colectiva que será garantizada por los tres niveles de gobierno -federal, estatal y municipal y todos los sectores de la sociedad. Coloca en el centro el bienestar de las personas y propone una profunda redistribución del trabajo de cuidados, con justicia social, enfoque territorial, y respeto a la diversidad cultural del país. </a:t>
            </a:r>
            <a:endParaRPr b="0" i="0" sz="2300" u="none" cap="none" strike="noStrike">
              <a:solidFill>
                <a:srgbClr val="000000"/>
              </a:solidFill>
              <a:latin typeface="Noto Sans"/>
              <a:ea typeface="Noto Sans"/>
              <a:cs typeface="Noto Sans"/>
              <a:sym typeface="Noto Sans"/>
            </a:endParaRPr>
          </a:p>
        </p:txBody>
      </p:sp>
      <p:cxnSp>
        <p:nvCxnSpPr>
          <p:cNvPr id="267" name="Google Shape;267;p18"/>
          <p:cNvCxnSpPr/>
          <p:nvPr/>
        </p:nvCxnSpPr>
        <p:spPr>
          <a:xfrm>
            <a:off x="4415709" y="4803583"/>
            <a:ext cx="1541709" cy="1"/>
          </a:xfrm>
          <a:prstGeom prst="straightConnector1">
            <a:avLst/>
          </a:prstGeom>
          <a:noFill/>
          <a:ln cap="flat" cmpd="sng" w="38100">
            <a:solidFill>
              <a:srgbClr val="8E7CC3"/>
            </a:solidFill>
            <a:prstDash val="dot"/>
            <a:miter lim="8000"/>
            <a:headEnd len="sm" w="sm" type="none"/>
            <a:tailEnd len="med" w="med" type="triangle"/>
          </a:ln>
        </p:spPr>
      </p:cxnSp>
      <p:grpSp>
        <p:nvGrpSpPr>
          <p:cNvPr id="268" name="Google Shape;268;p18"/>
          <p:cNvGrpSpPr/>
          <p:nvPr/>
        </p:nvGrpSpPr>
        <p:grpSpPr>
          <a:xfrm>
            <a:off x="1089030" y="4001928"/>
            <a:ext cx="4297096" cy="1603313"/>
            <a:chOff x="0" y="1890440"/>
            <a:chExt cx="4297094" cy="1603312"/>
          </a:xfrm>
        </p:grpSpPr>
        <p:sp>
          <p:nvSpPr>
            <p:cNvPr id="269" name="Google Shape;269;p18"/>
            <p:cNvSpPr/>
            <p:nvPr/>
          </p:nvSpPr>
          <p:spPr>
            <a:xfrm>
              <a:off x="0" y="1945149"/>
              <a:ext cx="4297094" cy="1493893"/>
            </a:xfrm>
            <a:prstGeom prst="roundRect">
              <a:avLst>
                <a:gd fmla="val 12639" name="adj"/>
              </a:avLst>
            </a:prstGeom>
            <a:solidFill>
              <a:srgbClr val="8E7CC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p:txBody>
        </p:sp>
        <p:sp>
          <p:nvSpPr>
            <p:cNvPr id="270" name="Google Shape;270;p18"/>
            <p:cNvSpPr txBox="1"/>
            <p:nvPr/>
          </p:nvSpPr>
          <p:spPr>
            <a:xfrm>
              <a:off x="135000" y="1890440"/>
              <a:ext cx="4027094" cy="1603312"/>
            </a:xfrm>
            <a:prstGeom prst="rect">
              <a:avLst/>
            </a:prstGeom>
            <a:noFill/>
            <a:ln>
              <a:noFill/>
            </a:ln>
          </p:spPr>
          <p:txBody>
            <a:bodyPr anchorCtr="0" anchor="ctr" bIns="34275" lIns="34275" spcFirstLastPara="1" rIns="34275" wrap="square" tIns="34275">
              <a:noAutofit/>
            </a:bodyPr>
            <a:lstStyle/>
            <a:p>
              <a:pPr indent="0" lvl="0" marL="0" marR="0" rtl="0" algn="ctr">
                <a:lnSpc>
                  <a:spcPct val="80000"/>
                </a:lnSpc>
                <a:spcBef>
                  <a:spcPts val="0"/>
                </a:spcBef>
                <a:spcAft>
                  <a:spcPts val="0"/>
                </a:spcAft>
                <a:buClr>
                  <a:srgbClr val="FFFFFF"/>
                </a:buClr>
                <a:buSzPts val="3200"/>
                <a:buFont typeface="Noto Sans SemiBold"/>
                <a:buNone/>
              </a:pPr>
              <a:r>
                <a:rPr b="0" i="0" lang="en-US" sz="3200" u="none" cap="none" strike="noStrike">
                  <a:solidFill>
                    <a:srgbClr val="FFFFFF"/>
                  </a:solidFill>
                  <a:latin typeface="Noto Sans SemiBold"/>
                  <a:ea typeface="Noto Sans SemiBold"/>
                  <a:cs typeface="Noto Sans SemiBold"/>
                  <a:sym typeface="Noto Sans SemiBold"/>
                </a:rPr>
                <a:t>Sociedad de cuidados con</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FFFFFF"/>
                </a:buClr>
                <a:buSzPts val="3200"/>
                <a:buFont typeface="Noto Sans SemiBold"/>
                <a:buNone/>
              </a:pPr>
              <a:r>
                <a:rPr b="0" i="0" lang="en-US" sz="3200" u="none" cap="none" strike="noStrike">
                  <a:solidFill>
                    <a:srgbClr val="FFFFFF"/>
                  </a:solidFill>
                  <a:latin typeface="Noto Sans SemiBold"/>
                  <a:ea typeface="Noto Sans SemiBold"/>
                  <a:cs typeface="Noto Sans SemiBold"/>
                  <a:sym typeface="Noto Sans SemiBold"/>
                </a:rPr>
                <a:t>visión humanista</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9"/>
          <p:cNvSpPr txBox="1"/>
          <p:nvPr>
            <p:ph idx="12" type="sldNum"/>
          </p:nvPr>
        </p:nvSpPr>
        <p:spPr>
          <a:xfrm>
            <a:off x="23597245" y="12862932"/>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276" name="Google Shape;276;p19"/>
          <p:cNvPicPr preferRelativeResize="0"/>
          <p:nvPr/>
        </p:nvPicPr>
        <p:blipFill rotWithShape="1">
          <a:blip r:embed="rId3">
            <a:alphaModFix/>
          </a:blip>
          <a:srcRect b="0" l="0" r="0" t="0"/>
          <a:stretch/>
        </p:blipFill>
        <p:spPr>
          <a:xfrm>
            <a:off x="1269897" y="1562426"/>
            <a:ext cx="1150707" cy="1545112"/>
          </a:xfrm>
          <a:prstGeom prst="rect">
            <a:avLst/>
          </a:prstGeom>
          <a:noFill/>
          <a:ln>
            <a:noFill/>
          </a:ln>
        </p:spPr>
      </p:pic>
      <p:sp>
        <p:nvSpPr>
          <p:cNvPr id="277" name="Google Shape;277;p19"/>
          <p:cNvSpPr/>
          <p:nvPr/>
        </p:nvSpPr>
        <p:spPr>
          <a:xfrm>
            <a:off x="1130604" y="1778802"/>
            <a:ext cx="980089" cy="980089"/>
          </a:xfrm>
          <a:prstGeom prst="ellipse">
            <a:avLst/>
          </a:prstGeom>
          <a:solidFill>
            <a:srgbClr val="7763A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78" name="Google Shape;278;p19"/>
          <p:cNvSpPr txBox="1"/>
          <p:nvPr/>
        </p:nvSpPr>
        <p:spPr>
          <a:xfrm>
            <a:off x="2409397" y="1868796"/>
            <a:ext cx="5111497" cy="800101"/>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AD8220"/>
              </a:buClr>
              <a:buSzPts val="4000"/>
              <a:buFont typeface="Noto Sans SemiBold"/>
              <a:buNone/>
            </a:pPr>
            <a:r>
              <a:rPr b="0" i="1" lang="en-US" sz="4000" u="none" cap="none" strike="noStrike">
                <a:solidFill>
                  <a:srgbClr val="AD8220"/>
                </a:solidFill>
                <a:latin typeface="Noto Sans SemiBold"/>
                <a:ea typeface="Noto Sans SemiBold"/>
                <a:cs typeface="Noto Sans SemiBold"/>
                <a:sym typeface="Noto Sans SemiBold"/>
              </a:rPr>
              <a:t>Actividad audiovisual</a:t>
            </a:r>
            <a:endParaRPr b="0" i="0" sz="1400" u="none" cap="none" strike="noStrike">
              <a:solidFill>
                <a:srgbClr val="000000"/>
              </a:solidFill>
              <a:latin typeface="Arial"/>
              <a:ea typeface="Arial"/>
              <a:cs typeface="Arial"/>
              <a:sym typeface="Arial"/>
            </a:endParaRPr>
          </a:p>
        </p:txBody>
      </p:sp>
      <p:sp>
        <p:nvSpPr>
          <p:cNvPr id="279" name="Google Shape;279;p19"/>
          <p:cNvSpPr/>
          <p:nvPr/>
        </p:nvSpPr>
        <p:spPr>
          <a:xfrm>
            <a:off x="1287555" y="2082324"/>
            <a:ext cx="666187" cy="373044"/>
          </a:xfrm>
          <a:custGeom>
            <a:rect b="b" l="l" r="r" t="t"/>
            <a:pathLst>
              <a:path extrusionOk="0" h="21600" w="21600">
                <a:moveTo>
                  <a:pt x="1386" y="0"/>
                </a:moveTo>
                <a:cubicBezTo>
                  <a:pt x="623" y="0"/>
                  <a:pt x="0" y="1113"/>
                  <a:pt x="0" y="2475"/>
                </a:cubicBezTo>
                <a:lnTo>
                  <a:pt x="0" y="19125"/>
                </a:lnTo>
                <a:cubicBezTo>
                  <a:pt x="0" y="20487"/>
                  <a:pt x="623" y="21600"/>
                  <a:pt x="1386" y="21600"/>
                </a:cubicBezTo>
                <a:lnTo>
                  <a:pt x="15853" y="21600"/>
                </a:lnTo>
                <a:cubicBezTo>
                  <a:pt x="16616" y="21600"/>
                  <a:pt x="17239" y="20487"/>
                  <a:pt x="17239" y="19125"/>
                </a:cubicBezTo>
                <a:lnTo>
                  <a:pt x="17239" y="15008"/>
                </a:lnTo>
                <a:cubicBezTo>
                  <a:pt x="17501" y="15278"/>
                  <a:pt x="17778" y="15564"/>
                  <a:pt x="17979" y="15771"/>
                </a:cubicBezTo>
                <a:lnTo>
                  <a:pt x="21000" y="18884"/>
                </a:lnTo>
                <a:cubicBezTo>
                  <a:pt x="21330" y="19224"/>
                  <a:pt x="21600" y="18948"/>
                  <a:pt x="21600" y="18268"/>
                </a:cubicBezTo>
                <a:lnTo>
                  <a:pt x="21600" y="12039"/>
                </a:lnTo>
                <a:cubicBezTo>
                  <a:pt x="21600" y="11358"/>
                  <a:pt x="21600" y="10242"/>
                  <a:pt x="21600" y="9561"/>
                </a:cubicBezTo>
                <a:lnTo>
                  <a:pt x="21600" y="3332"/>
                </a:lnTo>
                <a:cubicBezTo>
                  <a:pt x="21600" y="2652"/>
                  <a:pt x="21330" y="2376"/>
                  <a:pt x="21000" y="2716"/>
                </a:cubicBezTo>
                <a:lnTo>
                  <a:pt x="17979" y="5829"/>
                </a:lnTo>
                <a:cubicBezTo>
                  <a:pt x="17778" y="6036"/>
                  <a:pt x="17500" y="6322"/>
                  <a:pt x="17239" y="6592"/>
                </a:cubicBezTo>
                <a:lnTo>
                  <a:pt x="17239" y="2475"/>
                </a:lnTo>
                <a:cubicBezTo>
                  <a:pt x="17239" y="1113"/>
                  <a:pt x="16616" y="0"/>
                  <a:pt x="15853" y="0"/>
                </a:cubicBezTo>
                <a:lnTo>
                  <a:pt x="1386" y="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80" name="Google Shape;280;p19"/>
          <p:cNvSpPr/>
          <p:nvPr/>
        </p:nvSpPr>
        <p:spPr>
          <a:xfrm>
            <a:off x="5388410" y="5230676"/>
            <a:ext cx="13133665" cy="5965036"/>
          </a:xfrm>
          <a:prstGeom prst="roundRect">
            <a:avLst>
              <a:gd fmla="val 11125" name="adj"/>
            </a:avLst>
          </a:prstGeom>
          <a:solidFill>
            <a:srgbClr val="9B93C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81" name="Google Shape;281;p19"/>
          <p:cNvSpPr txBox="1"/>
          <p:nvPr/>
        </p:nvSpPr>
        <p:spPr>
          <a:xfrm>
            <a:off x="6005800" y="11332150"/>
            <a:ext cx="12047100" cy="533700"/>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000000"/>
              </a:buClr>
              <a:buSzPts val="2800"/>
              <a:buFont typeface="Noto Sans"/>
              <a:buNone/>
            </a:pPr>
            <a:r>
              <a:rPr b="0" i="0" lang="en-US" sz="2800" u="none" cap="none" strike="noStrike">
                <a:solidFill>
                  <a:srgbClr val="000000"/>
                </a:solidFill>
                <a:latin typeface="Noto Sans"/>
                <a:ea typeface="Noto Sans"/>
                <a:cs typeface="Noto Sans"/>
                <a:sym typeface="Noto Sans"/>
              </a:rPr>
              <a:t>Link: </a:t>
            </a:r>
            <a:r>
              <a:rPr b="0" i="0" lang="en-US" sz="2000" u="sng" cap="none" strike="noStrike">
                <a:solidFill>
                  <a:srgbClr val="7763A9"/>
                </a:solidFill>
                <a:latin typeface="Noto Sans"/>
                <a:ea typeface="Noto Sans"/>
                <a:cs typeface="Noto Sans"/>
                <a:sym typeface="Noto Sans"/>
              </a:rPr>
              <a:t>https://drive.google.com/file/d/11kSQ08-B4vNJ_E-67a1wW4ggmalVlnqc/view?usp=drive_link</a:t>
            </a:r>
            <a:endParaRPr b="0" i="0" sz="2000" u="none" cap="none" strike="noStrike">
              <a:solidFill>
                <a:srgbClr val="000000"/>
              </a:solidFill>
              <a:latin typeface="Noto Sans"/>
              <a:ea typeface="Noto Sans"/>
              <a:cs typeface="Noto Sans"/>
              <a:sym typeface="Noto Sans"/>
            </a:endParaRPr>
          </a:p>
        </p:txBody>
      </p:sp>
      <p:sp>
        <p:nvSpPr>
          <p:cNvPr id="282" name="Google Shape;282;p19"/>
          <p:cNvSpPr txBox="1"/>
          <p:nvPr/>
        </p:nvSpPr>
        <p:spPr>
          <a:xfrm>
            <a:off x="8211224" y="2668900"/>
            <a:ext cx="8270700" cy="21006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7763A9"/>
              </a:buClr>
              <a:buSzPts val="5900"/>
              <a:buFont typeface="Arial"/>
              <a:buNone/>
            </a:pPr>
            <a:r>
              <a:rPr b="1" i="0" lang="en-US" sz="5900" u="none" cap="none" strike="noStrike">
                <a:solidFill>
                  <a:srgbClr val="7763A9"/>
                </a:solidFill>
                <a:latin typeface="Arial"/>
                <a:ea typeface="Arial"/>
                <a:cs typeface="Arial"/>
                <a:sym typeface="Arial"/>
              </a:rPr>
              <a:t>Proyección de video</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7763A9"/>
              </a:buClr>
              <a:buSzPts val="5900"/>
              <a:buFont typeface="Arial"/>
              <a:buNone/>
            </a:pPr>
            <a:r>
              <a:rPr b="1" i="0" lang="en-US" sz="5900" u="none" cap="none" strike="noStrike">
                <a:solidFill>
                  <a:srgbClr val="7763A9"/>
                </a:solidFill>
                <a:latin typeface="Arial"/>
                <a:ea typeface="Arial"/>
                <a:cs typeface="Arial"/>
                <a:sym typeface="Arial"/>
              </a:rPr>
              <a:t>“Voces de Cuidados”</a:t>
            </a:r>
            <a:endParaRPr b="0" i="0" sz="1400" u="none" cap="none" strike="noStrike">
              <a:solidFill>
                <a:srgbClr val="000000"/>
              </a:solidFill>
              <a:latin typeface="Arial"/>
              <a:ea typeface="Arial"/>
              <a:cs typeface="Arial"/>
              <a:sym typeface="Arial"/>
            </a:endParaRPr>
          </a:p>
        </p:txBody>
      </p:sp>
      <p:pic>
        <p:nvPicPr>
          <p:cNvPr descr="Google Shape;138;p18" id="283" name="Google Shape;283;p19"/>
          <p:cNvPicPr preferRelativeResize="0"/>
          <p:nvPr/>
        </p:nvPicPr>
        <p:blipFill rotWithShape="1">
          <a:blip r:embed="rId4">
            <a:alphaModFix/>
          </a:blip>
          <a:srcRect b="0" l="0" r="0" t="0"/>
          <a:stretch/>
        </p:blipFill>
        <p:spPr>
          <a:xfrm>
            <a:off x="7428569" y="5946321"/>
            <a:ext cx="9053346" cy="4533746"/>
          </a:xfrm>
          <a:prstGeom prst="rect">
            <a:avLst/>
          </a:prstGeom>
          <a:noFill/>
          <a:ln cap="flat" cmpd="sng" w="25400">
            <a:solidFill>
              <a:srgbClr val="FFFFFF"/>
            </a:solidFill>
            <a:prstDash val="solid"/>
            <a:miter lim="400000"/>
            <a:headEnd len="sm" w="sm" type="none"/>
            <a:tailEnd len="sm" w="sm" type="none"/>
          </a:ln>
          <a:effectLst>
            <a:outerShdw blurRad="50800" rotWithShape="0" dir="3600000" dist="25400">
              <a:srgbClr val="000000">
                <a:alpha val="69411"/>
              </a:srgbClr>
            </a:outerShdw>
          </a:effectLst>
        </p:spPr>
      </p:pic>
      <p:sp>
        <p:nvSpPr>
          <p:cNvPr id="284" name="Google Shape;284;p19"/>
          <p:cNvSpPr/>
          <p:nvPr/>
        </p:nvSpPr>
        <p:spPr>
          <a:xfrm>
            <a:off x="5857844" y="6024102"/>
            <a:ext cx="843555" cy="843555"/>
          </a:xfrm>
          <a:prstGeom prst="roundRect">
            <a:avLst>
              <a:gd fmla="val 15000"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85" name="Google Shape;285;p19"/>
          <p:cNvSpPr/>
          <p:nvPr/>
        </p:nvSpPr>
        <p:spPr>
          <a:xfrm>
            <a:off x="5857844" y="7202312"/>
            <a:ext cx="843555" cy="843555"/>
          </a:xfrm>
          <a:prstGeom prst="roundRect">
            <a:avLst>
              <a:gd fmla="val 15000"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86" name="Google Shape;286;p19"/>
          <p:cNvSpPr/>
          <p:nvPr/>
        </p:nvSpPr>
        <p:spPr>
          <a:xfrm>
            <a:off x="5857844" y="8380521"/>
            <a:ext cx="843555" cy="843555"/>
          </a:xfrm>
          <a:prstGeom prst="roundRect">
            <a:avLst>
              <a:gd fmla="val 15000"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87" name="Google Shape;287;p19"/>
          <p:cNvSpPr/>
          <p:nvPr/>
        </p:nvSpPr>
        <p:spPr>
          <a:xfrm>
            <a:off x="5857844" y="9558732"/>
            <a:ext cx="843555" cy="843554"/>
          </a:xfrm>
          <a:prstGeom prst="roundRect">
            <a:avLst>
              <a:gd fmla="val 15000"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88" name="Google Shape;288;p19"/>
          <p:cNvSpPr/>
          <p:nvPr/>
        </p:nvSpPr>
        <p:spPr>
          <a:xfrm>
            <a:off x="17209086" y="6024102"/>
            <a:ext cx="843554" cy="843555"/>
          </a:xfrm>
          <a:prstGeom prst="roundRect">
            <a:avLst>
              <a:gd fmla="val 15000"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89" name="Google Shape;289;p19"/>
          <p:cNvSpPr/>
          <p:nvPr/>
        </p:nvSpPr>
        <p:spPr>
          <a:xfrm>
            <a:off x="17209086" y="7202312"/>
            <a:ext cx="843554" cy="843555"/>
          </a:xfrm>
          <a:prstGeom prst="roundRect">
            <a:avLst>
              <a:gd fmla="val 15000"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90" name="Google Shape;290;p19"/>
          <p:cNvSpPr/>
          <p:nvPr/>
        </p:nvSpPr>
        <p:spPr>
          <a:xfrm>
            <a:off x="17209086" y="8380521"/>
            <a:ext cx="843554" cy="843555"/>
          </a:xfrm>
          <a:prstGeom prst="roundRect">
            <a:avLst>
              <a:gd fmla="val 15000"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91" name="Google Shape;291;p19"/>
          <p:cNvSpPr/>
          <p:nvPr/>
        </p:nvSpPr>
        <p:spPr>
          <a:xfrm>
            <a:off x="17209086" y="9558732"/>
            <a:ext cx="843554" cy="843554"/>
          </a:xfrm>
          <a:prstGeom prst="roundRect">
            <a:avLst>
              <a:gd fmla="val 15000"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0"/>
          <p:cNvSpPr txBox="1"/>
          <p:nvPr>
            <p:ph type="title"/>
          </p:nvPr>
        </p:nvSpPr>
        <p:spPr>
          <a:xfrm>
            <a:off x="1206500" y="3038391"/>
            <a:ext cx="21971000" cy="4648201"/>
          </a:xfrm>
          <a:prstGeom prst="rect">
            <a:avLst/>
          </a:prstGeom>
          <a:noFill/>
          <a:ln>
            <a:noFill/>
          </a:ln>
        </p:spPr>
        <p:txBody>
          <a:bodyPr anchorCtr="0" anchor="b" bIns="50800" lIns="50800" spcFirstLastPara="1" rIns="50800" wrap="square" tIns="50800">
            <a:normAutofit/>
          </a:bodyPr>
          <a:lstStyle/>
          <a:p>
            <a:pPr indent="0" lvl="0" marL="0" rtl="0" algn="l">
              <a:lnSpc>
                <a:spcPct val="90000"/>
              </a:lnSpc>
              <a:spcBef>
                <a:spcPts val="0"/>
              </a:spcBef>
              <a:spcAft>
                <a:spcPts val="0"/>
              </a:spcAft>
              <a:buClr>
                <a:srgbClr val="7763A9"/>
              </a:buClr>
              <a:buSzPts val="8000"/>
              <a:buFont typeface="Arial"/>
              <a:buNone/>
            </a:pPr>
            <a:r>
              <a:rPr i="1" lang="en-US" sz="8000"/>
              <a:t>Importancia de los cuidados</a:t>
            </a:r>
            <a:endParaRPr i="1" sz="8000"/>
          </a:p>
        </p:txBody>
      </p:sp>
      <p:sp>
        <p:nvSpPr>
          <p:cNvPr id="297" name="Google Shape;297;p20"/>
          <p:cNvSpPr txBox="1"/>
          <p:nvPr>
            <p:ph idx="12" type="sldNum"/>
          </p:nvPr>
        </p:nvSpPr>
        <p:spPr>
          <a:xfrm>
            <a:off x="23597245" y="128840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298" name="Google Shape;298;p20"/>
          <p:cNvPicPr preferRelativeResize="0"/>
          <p:nvPr/>
        </p:nvPicPr>
        <p:blipFill rotWithShape="1">
          <a:blip r:embed="rId3">
            <a:alphaModFix/>
          </a:blip>
          <a:srcRect b="0" l="0" r="34751" t="0"/>
          <a:stretch/>
        </p:blipFill>
        <p:spPr>
          <a:xfrm rot="-300003">
            <a:off x="21252656" y="-255773"/>
            <a:ext cx="3782758" cy="13976895"/>
          </a:xfrm>
          <a:prstGeom prst="rect">
            <a:avLst/>
          </a:prstGeom>
          <a:noFill/>
          <a:ln>
            <a:noFill/>
          </a:ln>
        </p:spPr>
      </p:pic>
      <p:pic>
        <p:nvPicPr>
          <p:cNvPr descr="Imagen" id="299" name="Google Shape;299;p20"/>
          <p:cNvPicPr preferRelativeResize="0"/>
          <p:nvPr/>
        </p:nvPicPr>
        <p:blipFill rotWithShape="1">
          <a:blip r:embed="rId4">
            <a:alphaModFix/>
          </a:blip>
          <a:srcRect b="0" l="0" r="0" t="0"/>
          <a:stretch/>
        </p:blipFill>
        <p:spPr>
          <a:xfrm>
            <a:off x="643728" y="1454031"/>
            <a:ext cx="945958" cy="1039937"/>
          </a:xfrm>
          <a:prstGeom prst="rect">
            <a:avLst/>
          </a:prstGeom>
          <a:noFill/>
          <a:ln>
            <a:noFill/>
          </a:ln>
        </p:spPr>
      </p:pic>
      <p:pic>
        <p:nvPicPr>
          <p:cNvPr descr="Imagen" id="300" name="Google Shape;300;p20"/>
          <p:cNvPicPr preferRelativeResize="0"/>
          <p:nvPr/>
        </p:nvPicPr>
        <p:blipFill rotWithShape="1">
          <a:blip r:embed="rId5">
            <a:alphaModFix/>
          </a:blip>
          <a:srcRect b="0" l="0" r="0" t="0"/>
          <a:stretch/>
        </p:blipFill>
        <p:spPr>
          <a:xfrm>
            <a:off x="21816352" y="6533484"/>
            <a:ext cx="1102812" cy="1320686"/>
          </a:xfrm>
          <a:prstGeom prst="rect">
            <a:avLst/>
          </a:prstGeom>
          <a:noFill/>
          <a:ln>
            <a:noFill/>
          </a:ln>
        </p:spPr>
      </p:pic>
      <p:pic>
        <p:nvPicPr>
          <p:cNvPr descr="Imagen" id="301" name="Google Shape;301;p20"/>
          <p:cNvPicPr preferRelativeResize="0"/>
          <p:nvPr/>
        </p:nvPicPr>
        <p:blipFill rotWithShape="1">
          <a:blip r:embed="rId6">
            <a:alphaModFix/>
          </a:blip>
          <a:srcRect b="0" l="0" r="0" t="0"/>
          <a:stretch/>
        </p:blipFill>
        <p:spPr>
          <a:xfrm>
            <a:off x="1375782" y="2538603"/>
            <a:ext cx="784905" cy="69951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1"/>
          <p:cNvSpPr txBox="1"/>
          <p:nvPr>
            <p:ph type="title"/>
          </p:nvPr>
        </p:nvSpPr>
        <p:spPr>
          <a:xfrm>
            <a:off x="1206500" y="2015064"/>
            <a:ext cx="21971000" cy="1433164"/>
          </a:xfrm>
          <a:prstGeom prst="rect">
            <a:avLst/>
          </a:prstGeom>
          <a:noFill/>
          <a:ln>
            <a:noFill/>
          </a:ln>
        </p:spPr>
        <p:txBody>
          <a:bodyPr anchorCtr="0" anchor="t"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r>
              <a:rPr b="1" i="0" lang="en-US" sz="6000" u="none" cap="none" strike="noStrike">
                <a:solidFill>
                  <a:srgbClr val="7763A9"/>
                </a:solidFill>
                <a:latin typeface="Arial"/>
                <a:ea typeface="Arial"/>
                <a:cs typeface="Arial"/>
                <a:sym typeface="Arial"/>
              </a:rPr>
              <a:t>Importancia de los cuidados</a:t>
            </a:r>
            <a:endParaRPr/>
          </a:p>
        </p:txBody>
      </p:sp>
      <p:sp>
        <p:nvSpPr>
          <p:cNvPr id="307" name="Google Shape;307;p21"/>
          <p:cNvSpPr txBox="1"/>
          <p:nvPr>
            <p:ph idx="2" type="body"/>
          </p:nvPr>
        </p:nvSpPr>
        <p:spPr>
          <a:xfrm>
            <a:off x="1606566" y="3464172"/>
            <a:ext cx="21170868" cy="4027122"/>
          </a:xfrm>
          <a:prstGeom prst="rect">
            <a:avLst/>
          </a:prstGeom>
          <a:noFill/>
          <a:ln>
            <a:noFill/>
          </a:ln>
        </p:spPr>
        <p:txBody>
          <a:bodyPr anchorCtr="0" anchor="t" bIns="50800" lIns="50800" spcFirstLastPara="1" rIns="50800" wrap="square" tIns="50800">
            <a:normAutofit/>
          </a:bodyPr>
          <a:lstStyle/>
          <a:p>
            <a:pPr indent="0" lvl="0" marL="0" rtl="0" algn="just">
              <a:lnSpc>
                <a:spcPct val="110000"/>
              </a:lnSpc>
              <a:spcBef>
                <a:spcPts val="0"/>
              </a:spcBef>
              <a:spcAft>
                <a:spcPts val="0"/>
              </a:spcAft>
              <a:buClr>
                <a:srgbClr val="000000"/>
              </a:buClr>
              <a:buSzPts val="2800"/>
              <a:buFont typeface="Noto Sans"/>
              <a:buNone/>
            </a:pPr>
            <a:r>
              <a:rPr lang="en-US"/>
              <a:t>Los cuidados están presentes en la crianza, en el acompañamiento, en la defensa del territorio, en la lengua, en la memoria, en la justicia y el duelo. La visión del humanismo mexicano nos ofrece una alternativa ética, política y profundamente transformadora. Nos invita a recuperar la historia de lucha de las mujeres por su emancipación, reconociéndolas como sujetas políticas que han cargado con el trabajo de cuidados, con frecuencia en condiciones de violencia, despojo, precariedad y reducción de la intervención estatal. Nos propone desmitificar la idea de que los cuidados son un asunto privado o individual, y nos llama a reivindicar los saberes ancestrales, comunitarios y territoriales que las mujeres han construido para cuidar de sus familias, de su comunidad y de la naturaleza.</a:t>
            </a:r>
            <a:endParaRPr/>
          </a:p>
        </p:txBody>
      </p:sp>
      <p:sp>
        <p:nvSpPr>
          <p:cNvPr id="308" name="Google Shape;308;p21"/>
          <p:cNvSpPr txBox="1"/>
          <p:nvPr>
            <p:ph idx="12" type="sldNum"/>
          </p:nvPr>
        </p:nvSpPr>
        <p:spPr>
          <a:xfrm>
            <a:off x="23587064" y="128586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cxnSp>
        <p:nvCxnSpPr>
          <p:cNvPr id="309" name="Google Shape;309;p21"/>
          <p:cNvCxnSpPr/>
          <p:nvPr/>
        </p:nvCxnSpPr>
        <p:spPr>
          <a:xfrm>
            <a:off x="1260906" y="3065142"/>
            <a:ext cx="10790569" cy="1"/>
          </a:xfrm>
          <a:prstGeom prst="straightConnector1">
            <a:avLst/>
          </a:prstGeom>
          <a:noFill/>
          <a:ln cap="flat" cmpd="sng" w="38100">
            <a:solidFill>
              <a:srgbClr val="EBD698"/>
            </a:solidFill>
            <a:prstDash val="solid"/>
            <a:miter lim="400000"/>
            <a:headEnd len="sm" w="sm" type="none"/>
            <a:tailEnd len="sm" w="sm" type="none"/>
          </a:ln>
        </p:spPr>
      </p:cxnSp>
      <p:pic>
        <p:nvPicPr>
          <p:cNvPr descr="Imagen" id="310" name="Google Shape;310;p21"/>
          <p:cNvPicPr preferRelativeResize="0"/>
          <p:nvPr/>
        </p:nvPicPr>
        <p:blipFill rotWithShape="1">
          <a:blip r:embed="rId3">
            <a:alphaModFix/>
          </a:blip>
          <a:srcRect b="0" l="0" r="0" t="0"/>
          <a:stretch/>
        </p:blipFill>
        <p:spPr>
          <a:xfrm>
            <a:off x="643049" y="10847676"/>
            <a:ext cx="866441" cy="892460"/>
          </a:xfrm>
          <a:prstGeom prst="rect">
            <a:avLst/>
          </a:prstGeom>
          <a:noFill/>
          <a:ln>
            <a:noFill/>
          </a:ln>
        </p:spPr>
      </p:pic>
      <p:pic>
        <p:nvPicPr>
          <p:cNvPr descr="Imagen" id="311" name="Google Shape;311;p21"/>
          <p:cNvPicPr preferRelativeResize="0"/>
          <p:nvPr/>
        </p:nvPicPr>
        <p:blipFill rotWithShape="1">
          <a:blip r:embed="rId4">
            <a:alphaModFix/>
          </a:blip>
          <a:srcRect b="0" l="0" r="0" t="0"/>
          <a:stretch/>
        </p:blipFill>
        <p:spPr>
          <a:xfrm>
            <a:off x="11294316" y="463595"/>
            <a:ext cx="734365" cy="801970"/>
          </a:xfrm>
          <a:prstGeom prst="rect">
            <a:avLst/>
          </a:prstGeom>
          <a:noFill/>
          <a:ln>
            <a:noFill/>
          </a:ln>
        </p:spPr>
      </p:pic>
      <p:graphicFrame>
        <p:nvGraphicFramePr>
          <p:cNvPr id="312" name="Google Shape;312;p21"/>
          <p:cNvGraphicFramePr/>
          <p:nvPr/>
        </p:nvGraphicFramePr>
        <p:xfrm>
          <a:off x="4392866" y="7782393"/>
          <a:ext cx="3000000" cy="3000000"/>
        </p:xfrm>
        <a:graphic>
          <a:graphicData uri="http://schemas.openxmlformats.org/drawingml/2006/table">
            <a:tbl>
              <a:tblPr firstRow="1">
                <a:noFill/>
                <a:tableStyleId>{BA939B98-2539-41BF-B892-1775DC5A3A14}</a:tableStyleId>
              </a:tblPr>
              <a:tblGrid>
                <a:gridCol w="3782050"/>
                <a:gridCol w="3782050"/>
              </a:tblGrid>
              <a:tr h="1128025">
                <a:tc gridSpan="2">
                  <a:txBody>
                    <a:bodyPr/>
                    <a:lstStyle/>
                    <a:p>
                      <a:pPr indent="0" lvl="0" marL="0" marR="0" rtl="0" algn="ctr">
                        <a:lnSpc>
                          <a:spcPct val="90000"/>
                        </a:lnSpc>
                        <a:spcBef>
                          <a:spcPts val="0"/>
                        </a:spcBef>
                        <a:spcAft>
                          <a:spcPts val="0"/>
                        </a:spcAft>
                        <a:buClr>
                          <a:srgbClr val="FFFFFF"/>
                        </a:buClr>
                        <a:buSzPts val="2800"/>
                        <a:buFont typeface="Noto Sans"/>
                        <a:buNone/>
                      </a:pPr>
                      <a:r>
                        <a:rPr lang="en-US" sz="2800" u="none" cap="none" strike="noStrike">
                          <a:solidFill>
                            <a:srgbClr val="FFFFFF"/>
                          </a:solidFill>
                          <a:latin typeface="Noto Sans"/>
                          <a:ea typeface="Noto Sans"/>
                          <a:cs typeface="Noto Sans"/>
                          <a:sym typeface="Noto Sans"/>
                        </a:rPr>
                        <a:t>Dicotomías</a:t>
                      </a:r>
                      <a:br>
                        <a:rPr lang="en-US" sz="2800" u="none" cap="none" strike="noStrike">
                          <a:solidFill>
                            <a:srgbClr val="FFFFFF"/>
                          </a:solidFill>
                          <a:latin typeface="Noto Sans"/>
                          <a:ea typeface="Noto Sans"/>
                          <a:cs typeface="Noto Sans"/>
                          <a:sym typeface="Noto Sans"/>
                        </a:rPr>
                      </a:br>
                      <a:r>
                        <a:rPr lang="en-US" sz="2800" u="none" cap="none" strike="noStrike">
                          <a:solidFill>
                            <a:srgbClr val="FFFFFF"/>
                          </a:solidFill>
                          <a:latin typeface="Noto Sans"/>
                          <a:ea typeface="Noto Sans"/>
                          <a:cs typeface="Noto Sans"/>
                          <a:sym typeface="Noto Sans"/>
                        </a:rPr>
                        <a:t>(dos partes mutuamente excluyentes)</a:t>
                      </a:r>
                      <a:endParaRPr sz="2800" u="none" cap="none" strike="noStrike">
                        <a:solidFill>
                          <a:srgbClr val="FFFFFF"/>
                        </a:solidFill>
                        <a:latin typeface="Noto Sans"/>
                        <a:ea typeface="Noto Sans"/>
                        <a:cs typeface="Noto Sans"/>
                        <a:sym typeface="Noto Sans"/>
                      </a:endParaRPr>
                    </a:p>
                  </a:txBody>
                  <a:tcPr marT="45725" marB="45725" marR="45725" marL="457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8E7CC3"/>
                    </a:solidFill>
                  </a:tcPr>
                </a:tc>
                <a:tc hMerge="1"/>
              </a:tr>
              <a:tr h="818100">
                <a:tc>
                  <a:txBody>
                    <a:bodyPr/>
                    <a:lstStyle/>
                    <a:p>
                      <a:pPr indent="0" lvl="0" marL="0" marR="0" rtl="0" algn="ctr">
                        <a:lnSpc>
                          <a:spcPct val="100000"/>
                        </a:lnSpc>
                        <a:spcBef>
                          <a:spcPts val="0"/>
                        </a:spcBef>
                        <a:spcAft>
                          <a:spcPts val="0"/>
                        </a:spcAft>
                        <a:buClr>
                          <a:schemeClr val="dk1"/>
                        </a:buClr>
                        <a:buSzPts val="2800"/>
                        <a:buFont typeface="Noto Sans"/>
                        <a:buNone/>
                      </a:pPr>
                      <a:r>
                        <a:rPr lang="en-US" sz="2800" u="none" cap="none" strike="noStrike">
                          <a:latin typeface="Noto Sans"/>
                          <a:ea typeface="Noto Sans"/>
                          <a:cs typeface="Noto Sans"/>
                          <a:sym typeface="Noto Sans"/>
                        </a:rPr>
                        <a:t>Mujer</a:t>
                      </a:r>
                      <a:endParaRPr sz="2400" u="none" cap="none" strike="noStrike">
                        <a:latin typeface="Noto Sans"/>
                        <a:ea typeface="Noto Sans"/>
                        <a:cs typeface="Noto Sans"/>
                        <a:sym typeface="Noto Sans"/>
                      </a:endParaRPr>
                    </a:p>
                  </a:txBody>
                  <a:tcPr marT="45725" marB="45725" marR="45725" marL="4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alpha val="0"/>
                      </a:srgbClr>
                    </a:solidFill>
                  </a:tcPr>
                </a:tc>
                <a:tc>
                  <a:txBody>
                    <a:bodyPr/>
                    <a:lstStyle/>
                    <a:p>
                      <a:pPr indent="0" lvl="0" marL="0" marR="0" rtl="0" algn="ctr">
                        <a:lnSpc>
                          <a:spcPct val="100000"/>
                        </a:lnSpc>
                        <a:spcBef>
                          <a:spcPts val="0"/>
                        </a:spcBef>
                        <a:spcAft>
                          <a:spcPts val="0"/>
                        </a:spcAft>
                        <a:buClr>
                          <a:schemeClr val="dk1"/>
                        </a:buClr>
                        <a:buSzPts val="2800"/>
                        <a:buFont typeface="Noto Sans"/>
                        <a:buNone/>
                      </a:pPr>
                      <a:r>
                        <a:rPr lang="en-US" sz="2800" u="none" cap="none" strike="noStrike">
                          <a:latin typeface="Noto Sans"/>
                          <a:ea typeface="Noto Sans"/>
                          <a:cs typeface="Noto Sans"/>
                          <a:sym typeface="Noto Sans"/>
                        </a:rPr>
                        <a:t>Hombre</a:t>
                      </a:r>
                      <a:endParaRPr sz="1400" u="none" cap="none" strike="noStrike"/>
                    </a:p>
                  </a:txBody>
                  <a:tcPr marT="45725" marB="45725" marR="45725" marL="4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alpha val="0"/>
                      </a:srgbClr>
                    </a:solidFill>
                  </a:tcPr>
                </a:tc>
              </a:tr>
              <a:tr h="818100">
                <a:tc>
                  <a:txBody>
                    <a:bodyPr/>
                    <a:lstStyle/>
                    <a:p>
                      <a:pPr indent="0" lvl="0" marL="0" marR="0" rtl="0" algn="ctr">
                        <a:lnSpc>
                          <a:spcPct val="100000"/>
                        </a:lnSpc>
                        <a:spcBef>
                          <a:spcPts val="0"/>
                        </a:spcBef>
                        <a:spcAft>
                          <a:spcPts val="0"/>
                        </a:spcAft>
                        <a:buClr>
                          <a:schemeClr val="dk1"/>
                        </a:buClr>
                        <a:buSzPts val="2800"/>
                        <a:buFont typeface="Noto Sans"/>
                        <a:buNone/>
                      </a:pPr>
                      <a:r>
                        <a:rPr lang="en-US" sz="2800" u="none" cap="none" strike="noStrike">
                          <a:latin typeface="Noto Sans"/>
                          <a:ea typeface="Noto Sans"/>
                          <a:cs typeface="Noto Sans"/>
                          <a:sym typeface="Noto Sans"/>
                        </a:rPr>
                        <a:t>Reproductivo</a:t>
                      </a:r>
                      <a:endParaRPr sz="1400" u="none" cap="none" strike="noStrike"/>
                    </a:p>
                  </a:txBody>
                  <a:tcPr marT="45725" marB="45725" marR="45725" marL="4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alpha val="0"/>
                      </a:srgbClr>
                    </a:solidFill>
                  </a:tcPr>
                </a:tc>
                <a:tc>
                  <a:txBody>
                    <a:bodyPr/>
                    <a:lstStyle/>
                    <a:p>
                      <a:pPr indent="0" lvl="0" marL="0" marR="0" rtl="0" algn="ctr">
                        <a:lnSpc>
                          <a:spcPct val="100000"/>
                        </a:lnSpc>
                        <a:spcBef>
                          <a:spcPts val="0"/>
                        </a:spcBef>
                        <a:spcAft>
                          <a:spcPts val="0"/>
                        </a:spcAft>
                        <a:buClr>
                          <a:schemeClr val="dk1"/>
                        </a:buClr>
                        <a:buSzPts val="2800"/>
                        <a:buFont typeface="Noto Sans"/>
                        <a:buNone/>
                      </a:pPr>
                      <a:r>
                        <a:rPr lang="en-US" sz="2800" u="none" cap="none" strike="noStrike">
                          <a:latin typeface="Noto Sans"/>
                          <a:ea typeface="Noto Sans"/>
                          <a:cs typeface="Noto Sans"/>
                          <a:sym typeface="Noto Sans"/>
                        </a:rPr>
                        <a:t>Productivo</a:t>
                      </a:r>
                      <a:endParaRPr sz="1400" u="none" cap="none" strike="noStrike"/>
                    </a:p>
                  </a:txBody>
                  <a:tcPr marT="45725" marB="45725" marR="45725" marL="4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alpha val="0"/>
                      </a:srgbClr>
                    </a:solidFill>
                  </a:tcPr>
                </a:tc>
              </a:tr>
              <a:tr h="818100">
                <a:tc>
                  <a:txBody>
                    <a:bodyPr/>
                    <a:lstStyle/>
                    <a:p>
                      <a:pPr indent="0" lvl="0" marL="0" marR="0" rtl="0" algn="ctr">
                        <a:lnSpc>
                          <a:spcPct val="100000"/>
                        </a:lnSpc>
                        <a:spcBef>
                          <a:spcPts val="0"/>
                        </a:spcBef>
                        <a:spcAft>
                          <a:spcPts val="0"/>
                        </a:spcAft>
                        <a:buClr>
                          <a:schemeClr val="dk1"/>
                        </a:buClr>
                        <a:buSzPts val="2800"/>
                        <a:buFont typeface="Noto Sans"/>
                        <a:buNone/>
                      </a:pPr>
                      <a:r>
                        <a:rPr lang="en-US" sz="2800" u="none" cap="none" strike="noStrike">
                          <a:latin typeface="Noto Sans"/>
                          <a:ea typeface="Noto Sans"/>
                          <a:cs typeface="Noto Sans"/>
                          <a:sym typeface="Noto Sans"/>
                        </a:rPr>
                        <a:t>Privado</a:t>
                      </a:r>
                      <a:endParaRPr sz="1400" u="none" cap="none" strike="noStrike"/>
                    </a:p>
                  </a:txBody>
                  <a:tcPr marT="45725" marB="45725" marR="45725" marL="4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alpha val="0"/>
                      </a:srgbClr>
                    </a:solidFill>
                  </a:tcPr>
                </a:tc>
                <a:tc>
                  <a:txBody>
                    <a:bodyPr/>
                    <a:lstStyle/>
                    <a:p>
                      <a:pPr indent="0" lvl="0" marL="0" marR="0" rtl="0" algn="ctr">
                        <a:lnSpc>
                          <a:spcPct val="100000"/>
                        </a:lnSpc>
                        <a:spcBef>
                          <a:spcPts val="0"/>
                        </a:spcBef>
                        <a:spcAft>
                          <a:spcPts val="0"/>
                        </a:spcAft>
                        <a:buClr>
                          <a:schemeClr val="dk1"/>
                        </a:buClr>
                        <a:buSzPts val="2800"/>
                        <a:buFont typeface="Noto Sans"/>
                        <a:buNone/>
                      </a:pPr>
                      <a:r>
                        <a:rPr lang="en-US" sz="2800" u="none" cap="none" strike="noStrike">
                          <a:latin typeface="Noto Sans"/>
                          <a:ea typeface="Noto Sans"/>
                          <a:cs typeface="Noto Sans"/>
                          <a:sym typeface="Noto Sans"/>
                        </a:rPr>
                        <a:t>Público</a:t>
                      </a:r>
                      <a:endParaRPr sz="1400" u="none" cap="none" strike="noStrike"/>
                    </a:p>
                  </a:txBody>
                  <a:tcPr marT="45725" marB="45725" marR="45725" marL="4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alpha val="0"/>
                      </a:srgbClr>
                    </a:solidFill>
                  </a:tcPr>
                </a:tc>
              </a:tr>
              <a:tr h="818100">
                <a:tc>
                  <a:txBody>
                    <a:bodyPr/>
                    <a:lstStyle/>
                    <a:p>
                      <a:pPr indent="0" lvl="0" marL="0" marR="0" rtl="0" algn="ctr">
                        <a:lnSpc>
                          <a:spcPct val="100000"/>
                        </a:lnSpc>
                        <a:spcBef>
                          <a:spcPts val="0"/>
                        </a:spcBef>
                        <a:spcAft>
                          <a:spcPts val="0"/>
                        </a:spcAft>
                        <a:buClr>
                          <a:schemeClr val="dk1"/>
                        </a:buClr>
                        <a:buSzPts val="2800"/>
                        <a:buFont typeface="Noto Sans"/>
                        <a:buNone/>
                      </a:pPr>
                      <a:r>
                        <a:rPr lang="en-US" sz="2800" u="none" cap="none" strike="noStrike">
                          <a:latin typeface="Noto Sans"/>
                          <a:ea typeface="Noto Sans"/>
                          <a:cs typeface="Noto Sans"/>
                          <a:sym typeface="Noto Sans"/>
                        </a:rPr>
                        <a:t>Emoción</a:t>
                      </a:r>
                      <a:endParaRPr sz="1400" u="none" cap="none" strike="noStrike"/>
                    </a:p>
                  </a:txBody>
                  <a:tcPr marT="45725" marB="45725" marR="45725" marL="4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alpha val="0"/>
                      </a:srgbClr>
                    </a:solidFill>
                  </a:tcPr>
                </a:tc>
                <a:tc>
                  <a:txBody>
                    <a:bodyPr/>
                    <a:lstStyle/>
                    <a:p>
                      <a:pPr indent="0" lvl="0" marL="0" marR="0" rtl="0" algn="ctr">
                        <a:lnSpc>
                          <a:spcPct val="100000"/>
                        </a:lnSpc>
                        <a:spcBef>
                          <a:spcPts val="0"/>
                        </a:spcBef>
                        <a:spcAft>
                          <a:spcPts val="0"/>
                        </a:spcAft>
                        <a:buClr>
                          <a:schemeClr val="dk1"/>
                        </a:buClr>
                        <a:buSzPts val="2800"/>
                        <a:buFont typeface="Noto Sans"/>
                        <a:buNone/>
                      </a:pPr>
                      <a:r>
                        <a:rPr lang="en-US" sz="2800" u="none" cap="none" strike="noStrike">
                          <a:latin typeface="Noto Sans"/>
                          <a:ea typeface="Noto Sans"/>
                          <a:cs typeface="Noto Sans"/>
                          <a:sym typeface="Noto Sans"/>
                        </a:rPr>
                        <a:t>Razón</a:t>
                      </a:r>
                      <a:endParaRPr sz="1400" u="none" cap="none" strike="noStrike"/>
                    </a:p>
                  </a:txBody>
                  <a:tcPr marT="45725" marB="45725" marR="45725" marL="457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alpha val="0"/>
                      </a:srgbClr>
                    </a:solidFill>
                  </a:tcPr>
                </a:tc>
              </a:tr>
            </a:tbl>
          </a:graphicData>
        </a:graphic>
      </p:graphicFrame>
      <p:sp>
        <p:nvSpPr>
          <p:cNvPr id="313" name="Google Shape;313;p21"/>
          <p:cNvSpPr txBox="1"/>
          <p:nvPr/>
        </p:nvSpPr>
        <p:spPr>
          <a:xfrm>
            <a:off x="14179994" y="8637540"/>
            <a:ext cx="5811140" cy="2705101"/>
          </a:xfrm>
          <a:prstGeom prst="rect">
            <a:avLst/>
          </a:prstGeom>
          <a:noFill/>
          <a:ln>
            <a:noFill/>
          </a:ln>
        </p:spPr>
        <p:txBody>
          <a:bodyPr anchorCtr="0" anchor="ctr" bIns="50800" lIns="50800" spcFirstLastPara="1" rIns="50800" wrap="square" tIns="50800">
            <a:spAutoFit/>
          </a:bodyPr>
          <a:lstStyle/>
          <a:p>
            <a:pPr indent="-444500" lvl="0" marL="812800" marR="0" rtl="0" algn="l">
              <a:lnSpc>
                <a:spcPct val="100000"/>
              </a:lnSpc>
              <a:spcBef>
                <a:spcPts val="0"/>
              </a:spcBef>
              <a:spcAft>
                <a:spcPts val="0"/>
              </a:spcAft>
              <a:buClr>
                <a:srgbClr val="7763A9"/>
              </a:buClr>
              <a:buSzPts val="3000"/>
              <a:buFont typeface="Noto Sans SemiBold"/>
              <a:buChar char="•"/>
            </a:pPr>
            <a:r>
              <a:rPr b="0" i="0" lang="en-US" sz="3000" u="none" cap="none" strike="noStrike">
                <a:solidFill>
                  <a:srgbClr val="7763A9"/>
                </a:solidFill>
                <a:latin typeface="Noto Sans SemiBold"/>
                <a:ea typeface="Noto Sans SemiBold"/>
                <a:cs typeface="Noto Sans SemiBold"/>
                <a:sym typeface="Noto Sans SemiBold"/>
              </a:rPr>
              <a:t>División sexual del trabajo</a:t>
            </a:r>
            <a:endParaRPr b="0" i="0" sz="2800" u="none" cap="none" strike="noStrike">
              <a:solidFill>
                <a:srgbClr val="000000"/>
              </a:solidFill>
              <a:latin typeface="Noto Sans"/>
              <a:ea typeface="Noto Sans"/>
              <a:cs typeface="Noto Sans"/>
              <a:sym typeface="Noto Sans"/>
            </a:endParaRPr>
          </a:p>
          <a:p>
            <a:pPr indent="-254000" lvl="0" marL="812800" marR="0" rtl="0" algn="l">
              <a:lnSpc>
                <a:spcPct val="100000"/>
              </a:lnSpc>
              <a:spcBef>
                <a:spcPts val="0"/>
              </a:spcBef>
              <a:spcAft>
                <a:spcPts val="0"/>
              </a:spcAft>
              <a:buClr>
                <a:srgbClr val="7763A9"/>
              </a:buClr>
              <a:buSzPts val="3000"/>
              <a:buFont typeface="Noto Sans SemiBold"/>
              <a:buNone/>
            </a:pPr>
            <a:r>
              <a:t/>
            </a:r>
            <a:endParaRPr b="1" i="0" sz="2800" u="none" cap="none" strike="noStrike">
              <a:solidFill>
                <a:srgbClr val="000000"/>
              </a:solidFill>
              <a:latin typeface="Noto Sans"/>
              <a:ea typeface="Noto Sans"/>
              <a:cs typeface="Noto Sans"/>
              <a:sym typeface="Noto Sans"/>
            </a:endParaRPr>
          </a:p>
          <a:p>
            <a:pPr indent="-444500" lvl="0" marL="812800" marR="0" rtl="0" algn="l">
              <a:lnSpc>
                <a:spcPct val="100000"/>
              </a:lnSpc>
              <a:spcBef>
                <a:spcPts val="0"/>
              </a:spcBef>
              <a:spcAft>
                <a:spcPts val="0"/>
              </a:spcAft>
              <a:buClr>
                <a:srgbClr val="7763A9"/>
              </a:buClr>
              <a:buSzPts val="3000"/>
              <a:buFont typeface="Noto Sans SemiBold"/>
              <a:buChar char="•"/>
            </a:pPr>
            <a:r>
              <a:rPr b="0" i="0" lang="en-US" sz="3000" u="none" cap="none" strike="noStrike">
                <a:solidFill>
                  <a:srgbClr val="7763A9"/>
                </a:solidFill>
                <a:latin typeface="Noto Sans SemiBold"/>
                <a:ea typeface="Noto Sans SemiBold"/>
                <a:cs typeface="Noto Sans SemiBold"/>
                <a:sym typeface="Noto Sans SemiBold"/>
              </a:rPr>
              <a:t>Estereotipos</a:t>
            </a:r>
            <a:endParaRPr b="0" i="0" sz="2800" u="none" cap="none" strike="noStrike">
              <a:solidFill>
                <a:srgbClr val="000000"/>
              </a:solidFill>
              <a:latin typeface="Noto Sans"/>
              <a:ea typeface="Noto Sans"/>
              <a:cs typeface="Noto Sans"/>
              <a:sym typeface="Noto Sans"/>
            </a:endParaRPr>
          </a:p>
          <a:p>
            <a:pPr indent="-254000" lvl="0" marL="812800" marR="0" rtl="0" algn="l">
              <a:lnSpc>
                <a:spcPct val="100000"/>
              </a:lnSpc>
              <a:spcBef>
                <a:spcPts val="0"/>
              </a:spcBef>
              <a:spcAft>
                <a:spcPts val="0"/>
              </a:spcAft>
              <a:buClr>
                <a:srgbClr val="7763A9"/>
              </a:buClr>
              <a:buSzPts val="3000"/>
              <a:buFont typeface="Noto Sans SemiBold"/>
              <a:buNone/>
            </a:pPr>
            <a:r>
              <a:t/>
            </a:r>
            <a:endParaRPr b="1" i="0" sz="2800" u="none" cap="none" strike="noStrike">
              <a:solidFill>
                <a:srgbClr val="000000"/>
              </a:solidFill>
              <a:latin typeface="Noto Sans"/>
              <a:ea typeface="Noto Sans"/>
              <a:cs typeface="Noto Sans"/>
              <a:sym typeface="Noto Sans"/>
            </a:endParaRPr>
          </a:p>
          <a:p>
            <a:pPr indent="-444500" lvl="0" marL="812800" marR="0" rtl="0" algn="l">
              <a:lnSpc>
                <a:spcPct val="100000"/>
              </a:lnSpc>
              <a:spcBef>
                <a:spcPts val="0"/>
              </a:spcBef>
              <a:spcAft>
                <a:spcPts val="0"/>
              </a:spcAft>
              <a:buClr>
                <a:srgbClr val="7763A9"/>
              </a:buClr>
              <a:buSzPts val="3000"/>
              <a:buFont typeface="Noto Sans SemiBold"/>
              <a:buChar char="•"/>
            </a:pPr>
            <a:r>
              <a:rPr b="0" i="0" lang="en-US" sz="3000" u="none" cap="none" strike="noStrike">
                <a:solidFill>
                  <a:srgbClr val="7763A9"/>
                </a:solidFill>
                <a:latin typeface="Noto Sans SemiBold"/>
                <a:ea typeface="Noto Sans SemiBold"/>
                <a:cs typeface="Noto Sans SemiBold"/>
                <a:sym typeface="Noto Sans SemiBold"/>
              </a:rPr>
              <a:t>Roles de género</a:t>
            </a:r>
            <a:endParaRPr b="0" i="0" sz="2800" u="none" cap="none" strike="noStrike">
              <a:solidFill>
                <a:srgbClr val="000000"/>
              </a:solidFill>
              <a:latin typeface="Noto Sans"/>
              <a:ea typeface="Noto Sans"/>
              <a:cs typeface="Noto Sans"/>
              <a:sym typeface="Noto Sans"/>
            </a:endParaRPr>
          </a:p>
        </p:txBody>
      </p:sp>
      <p:sp>
        <p:nvSpPr>
          <p:cNvPr id="314" name="Google Shape;314;p21"/>
          <p:cNvSpPr/>
          <p:nvPr/>
        </p:nvSpPr>
        <p:spPr>
          <a:xfrm>
            <a:off x="12812362" y="8392001"/>
            <a:ext cx="527996" cy="3196180"/>
          </a:xfrm>
          <a:custGeom>
            <a:rect b="b" l="l" r="r" t="t"/>
            <a:pathLst>
              <a:path extrusionOk="0" h="21600" w="21600">
                <a:moveTo>
                  <a:pt x="21600" y="21600"/>
                </a:moveTo>
                <a:cubicBezTo>
                  <a:pt x="15635" y="21600"/>
                  <a:pt x="10800" y="20335"/>
                  <a:pt x="10800" y="18774"/>
                </a:cubicBezTo>
                <a:lnTo>
                  <a:pt x="10800" y="13626"/>
                </a:lnTo>
                <a:cubicBezTo>
                  <a:pt x="10800" y="12065"/>
                  <a:pt x="5965" y="10800"/>
                  <a:pt x="0" y="10800"/>
                </a:cubicBezTo>
                <a:cubicBezTo>
                  <a:pt x="5965" y="10800"/>
                  <a:pt x="10800" y="9535"/>
                  <a:pt x="10800" y="7974"/>
                </a:cubicBezTo>
                <a:lnTo>
                  <a:pt x="10800" y="2826"/>
                </a:lnTo>
                <a:cubicBezTo>
                  <a:pt x="10800" y="1265"/>
                  <a:pt x="15635" y="0"/>
                  <a:pt x="21600" y="0"/>
                </a:cubicBezTo>
              </a:path>
            </a:pathLst>
          </a:custGeom>
          <a:noFill/>
          <a:ln cap="flat" cmpd="sng" w="63500">
            <a:solidFill>
              <a:srgbClr val="8E7CC3"/>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B1603"/>
              </a:buClr>
              <a:buSzPts val="2800"/>
              <a:buFont typeface="Arial"/>
              <a:buNone/>
            </a:pPr>
            <a:r>
              <a:t/>
            </a:r>
            <a:endParaRPr b="0" i="0" sz="2800" u="none" cap="none" strike="noStrike">
              <a:solidFill>
                <a:srgbClr val="000000"/>
              </a:solidFill>
              <a:latin typeface="Noto Sans"/>
              <a:ea typeface="Noto Sans"/>
              <a:cs typeface="Noto Sans"/>
              <a:sym typeface="Not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2"/>
          <p:cNvSpPr/>
          <p:nvPr/>
        </p:nvSpPr>
        <p:spPr>
          <a:xfrm>
            <a:off x="4231839" y="5658392"/>
            <a:ext cx="17527830" cy="3631948"/>
          </a:xfrm>
          <a:prstGeom prst="roundRect">
            <a:avLst>
              <a:gd fmla="val 8419" name="adj"/>
            </a:avLst>
          </a:prstGeom>
          <a:solidFill>
            <a:srgbClr val="9B93C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320" name="Google Shape;320;p22"/>
          <p:cNvSpPr txBox="1"/>
          <p:nvPr>
            <p:ph idx="12" type="sldNum"/>
          </p:nvPr>
        </p:nvSpPr>
        <p:spPr>
          <a:xfrm>
            <a:off x="23597245" y="12862932"/>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321" name="Google Shape;321;p22"/>
          <p:cNvPicPr preferRelativeResize="0"/>
          <p:nvPr/>
        </p:nvPicPr>
        <p:blipFill rotWithShape="1">
          <a:blip r:embed="rId3">
            <a:alphaModFix/>
          </a:blip>
          <a:srcRect b="0" l="0" r="0" t="0"/>
          <a:stretch/>
        </p:blipFill>
        <p:spPr>
          <a:xfrm>
            <a:off x="7674932" y="4409911"/>
            <a:ext cx="1150706" cy="1545112"/>
          </a:xfrm>
          <a:prstGeom prst="rect">
            <a:avLst/>
          </a:prstGeom>
          <a:noFill/>
          <a:ln>
            <a:noFill/>
          </a:ln>
        </p:spPr>
      </p:pic>
      <p:sp>
        <p:nvSpPr>
          <p:cNvPr id="322" name="Google Shape;322;p22"/>
          <p:cNvSpPr/>
          <p:nvPr/>
        </p:nvSpPr>
        <p:spPr>
          <a:xfrm>
            <a:off x="7538716" y="4618654"/>
            <a:ext cx="980089" cy="980089"/>
          </a:xfrm>
          <a:prstGeom prst="ellipse">
            <a:avLst/>
          </a:prstGeom>
          <a:solidFill>
            <a:srgbClr val="7763A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323" name="Google Shape;323;p22"/>
          <p:cNvSpPr txBox="1"/>
          <p:nvPr/>
        </p:nvSpPr>
        <p:spPr>
          <a:xfrm>
            <a:off x="8695401" y="4708648"/>
            <a:ext cx="5185157" cy="800101"/>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AD8220"/>
              </a:buClr>
              <a:buSzPts val="4000"/>
              <a:buFont typeface="Noto Sans SemiBold"/>
              <a:buNone/>
            </a:pPr>
            <a:r>
              <a:rPr b="0" i="1" lang="en-US" sz="4000" u="none" cap="none" strike="noStrike">
                <a:solidFill>
                  <a:srgbClr val="AD8220"/>
                </a:solidFill>
                <a:latin typeface="Noto Sans SemiBold"/>
                <a:ea typeface="Noto Sans SemiBold"/>
                <a:cs typeface="Noto Sans SemiBold"/>
                <a:sym typeface="Noto Sans SemiBold"/>
              </a:rPr>
              <a:t>Actividad de reflexión</a:t>
            </a:r>
            <a:endParaRPr b="0" i="0" sz="1400" u="none" cap="none" strike="noStrike">
              <a:solidFill>
                <a:srgbClr val="000000"/>
              </a:solidFill>
              <a:latin typeface="Arial"/>
              <a:ea typeface="Arial"/>
              <a:cs typeface="Arial"/>
              <a:sym typeface="Arial"/>
            </a:endParaRPr>
          </a:p>
        </p:txBody>
      </p:sp>
      <p:sp>
        <p:nvSpPr>
          <p:cNvPr id="324" name="Google Shape;324;p22"/>
          <p:cNvSpPr/>
          <p:nvPr/>
        </p:nvSpPr>
        <p:spPr>
          <a:xfrm>
            <a:off x="7752446" y="6189516"/>
            <a:ext cx="839854" cy="632333"/>
          </a:xfrm>
          <a:custGeom>
            <a:rect b="b" l="l" r="r" t="t"/>
            <a:pathLst>
              <a:path extrusionOk="0" h="21600" w="2160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4C5"/>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pic>
        <p:nvPicPr>
          <p:cNvPr descr="Imagen" id="325" name="Google Shape;325;p22"/>
          <p:cNvPicPr preferRelativeResize="0"/>
          <p:nvPr/>
        </p:nvPicPr>
        <p:blipFill rotWithShape="1">
          <a:blip r:embed="rId4">
            <a:alphaModFix/>
          </a:blip>
          <a:srcRect b="0" l="0" r="0" t="0"/>
          <a:stretch/>
        </p:blipFill>
        <p:spPr>
          <a:xfrm>
            <a:off x="3005413" y="10402590"/>
            <a:ext cx="709521" cy="632333"/>
          </a:xfrm>
          <a:prstGeom prst="rect">
            <a:avLst/>
          </a:prstGeom>
          <a:noFill/>
          <a:ln>
            <a:noFill/>
          </a:ln>
        </p:spPr>
      </p:pic>
      <p:pic>
        <p:nvPicPr>
          <p:cNvPr descr="Imagen" id="326" name="Google Shape;326;p22"/>
          <p:cNvPicPr preferRelativeResize="0"/>
          <p:nvPr/>
        </p:nvPicPr>
        <p:blipFill rotWithShape="1">
          <a:blip r:embed="rId5">
            <a:alphaModFix/>
          </a:blip>
          <a:srcRect b="0" l="0" r="0" t="0"/>
          <a:stretch/>
        </p:blipFill>
        <p:spPr>
          <a:xfrm>
            <a:off x="22614807" y="9366392"/>
            <a:ext cx="1068334" cy="1004143"/>
          </a:xfrm>
          <a:prstGeom prst="rect">
            <a:avLst/>
          </a:prstGeom>
          <a:noFill/>
          <a:ln>
            <a:noFill/>
          </a:ln>
        </p:spPr>
      </p:pic>
      <p:pic>
        <p:nvPicPr>
          <p:cNvPr descr="Imagen" id="327" name="Google Shape;327;p22"/>
          <p:cNvPicPr preferRelativeResize="0"/>
          <p:nvPr/>
        </p:nvPicPr>
        <p:blipFill rotWithShape="1">
          <a:blip r:embed="rId6">
            <a:alphaModFix/>
          </a:blip>
          <a:srcRect b="0" l="0" r="0" t="0"/>
          <a:stretch/>
        </p:blipFill>
        <p:spPr>
          <a:xfrm>
            <a:off x="727286" y="7688677"/>
            <a:ext cx="980089" cy="1622769"/>
          </a:xfrm>
          <a:prstGeom prst="rect">
            <a:avLst/>
          </a:prstGeom>
          <a:noFill/>
          <a:ln>
            <a:noFill/>
          </a:ln>
        </p:spPr>
      </p:pic>
      <p:sp>
        <p:nvSpPr>
          <p:cNvPr id="328" name="Google Shape;328;p22"/>
          <p:cNvSpPr/>
          <p:nvPr/>
        </p:nvSpPr>
        <p:spPr>
          <a:xfrm>
            <a:off x="7634234" y="4885904"/>
            <a:ext cx="778590" cy="456570"/>
          </a:xfrm>
          <a:custGeom>
            <a:rect b="b" l="l" r="r" t="t"/>
            <a:pathLst>
              <a:path extrusionOk="0" h="21600" w="2160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329" name="Google Shape;329;p22"/>
          <p:cNvSpPr txBox="1"/>
          <p:nvPr/>
        </p:nvSpPr>
        <p:spPr>
          <a:xfrm>
            <a:off x="8115724" y="6022219"/>
            <a:ext cx="11252014" cy="296799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FFFFFF"/>
              </a:buClr>
              <a:buSzPts val="4500"/>
              <a:buFont typeface="Noto Sans"/>
              <a:buNone/>
            </a:pPr>
            <a:r>
              <a:rPr b="1" i="0" lang="en-US" sz="4500" u="none" cap="none" strike="noStrike">
                <a:solidFill>
                  <a:srgbClr val="FFFFFF"/>
                </a:solidFill>
                <a:latin typeface="Noto Sans"/>
                <a:ea typeface="Noto Sans"/>
                <a:cs typeface="Noto Sans"/>
                <a:sym typeface="Noto Sans"/>
              </a:rPr>
              <a:t>Recuerda la última fiesta, reunión familiar o convivio, ¿qué actividades hacen los hombres y qué actividades hacen las mujeres?</a:t>
            </a:r>
            <a:endParaRPr b="0" i="0" sz="1400" u="none" cap="none" strike="noStrike">
              <a:solidFill>
                <a:srgbClr val="000000"/>
              </a:solidFill>
              <a:latin typeface="Arial"/>
              <a:ea typeface="Arial"/>
              <a:cs typeface="Arial"/>
              <a:sym typeface="Arial"/>
            </a:endParaRPr>
          </a:p>
        </p:txBody>
      </p:sp>
      <p:pic>
        <p:nvPicPr>
          <p:cNvPr descr="Google Shape;170;p22" id="330" name="Google Shape;330;p22"/>
          <p:cNvPicPr preferRelativeResize="0"/>
          <p:nvPr/>
        </p:nvPicPr>
        <p:blipFill rotWithShape="1">
          <a:blip r:embed="rId7">
            <a:alphaModFix/>
          </a:blip>
          <a:srcRect b="11606" l="20271" r="21189" t="10996"/>
          <a:stretch/>
        </p:blipFill>
        <p:spPr>
          <a:xfrm>
            <a:off x="19083225" y="9577630"/>
            <a:ext cx="778401" cy="1029230"/>
          </a:xfrm>
          <a:prstGeom prst="rect">
            <a:avLst/>
          </a:prstGeom>
          <a:noFill/>
          <a:ln>
            <a:noFill/>
          </a:ln>
        </p:spPr>
      </p:pic>
      <p:sp>
        <p:nvSpPr>
          <p:cNvPr id="331" name="Google Shape;331;p22"/>
          <p:cNvSpPr txBox="1"/>
          <p:nvPr/>
        </p:nvSpPr>
        <p:spPr>
          <a:xfrm>
            <a:off x="19861626" y="9720829"/>
            <a:ext cx="1447500" cy="718200"/>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000000"/>
              </a:buClr>
              <a:buSzPts val="4000"/>
              <a:buFont typeface="Noto Sans"/>
              <a:buNone/>
            </a:pPr>
            <a:r>
              <a:rPr b="0" i="0" lang="en-US" sz="4000" u="none" cap="none" strike="noStrike">
                <a:solidFill>
                  <a:srgbClr val="000000"/>
                </a:solidFill>
                <a:latin typeface="Noto Sans"/>
                <a:ea typeface="Noto Sans"/>
                <a:cs typeface="Noto Sans"/>
                <a:sym typeface="Noto Sans"/>
              </a:rPr>
              <a:t>5 min</a:t>
            </a:r>
            <a:endParaRPr b="0" i="0" sz="1400" u="none" cap="none" strike="noStrike">
              <a:solidFill>
                <a:srgbClr val="000000"/>
              </a:solidFill>
              <a:latin typeface="Arial"/>
              <a:ea typeface="Arial"/>
              <a:cs typeface="Arial"/>
              <a:sym typeface="Arial"/>
            </a:endParaRPr>
          </a:p>
        </p:txBody>
      </p:sp>
      <p:pic>
        <p:nvPicPr>
          <p:cNvPr descr="Imagen" id="332" name="Google Shape;332;p22"/>
          <p:cNvPicPr preferRelativeResize="0"/>
          <p:nvPr/>
        </p:nvPicPr>
        <p:blipFill rotWithShape="1">
          <a:blip r:embed="rId8">
            <a:alphaModFix/>
          </a:blip>
          <a:srcRect b="0" l="0" r="0" t="0"/>
          <a:stretch/>
        </p:blipFill>
        <p:spPr>
          <a:xfrm>
            <a:off x="2528540" y="3023682"/>
            <a:ext cx="4823118" cy="4170033"/>
          </a:xfrm>
          <a:prstGeom prst="rect">
            <a:avLst/>
          </a:prstGeom>
          <a:noFill/>
          <a:ln>
            <a:noFill/>
          </a:ln>
        </p:spPr>
      </p:pic>
      <p:pic>
        <p:nvPicPr>
          <p:cNvPr descr="A yellow and purple wavy lines on a black background&#10;&#10;AI-generated content may be incorrect." id="333" name="Google Shape;333;p22"/>
          <p:cNvPicPr preferRelativeResize="0"/>
          <p:nvPr/>
        </p:nvPicPr>
        <p:blipFill rotWithShape="1">
          <a:blip r:embed="rId9">
            <a:alphaModFix/>
          </a:blip>
          <a:srcRect b="0" l="0" r="0" t="0"/>
          <a:stretch/>
        </p:blipFill>
        <p:spPr>
          <a:xfrm>
            <a:off x="5272" y="7332133"/>
            <a:ext cx="7452429" cy="638386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3"/>
          <p:cNvSpPr txBox="1"/>
          <p:nvPr>
            <p:ph idx="12" type="sldNum"/>
          </p:nvPr>
        </p:nvSpPr>
        <p:spPr>
          <a:xfrm>
            <a:off x="23597245" y="12862932"/>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339" name="Google Shape;339;p23"/>
          <p:cNvPicPr preferRelativeResize="0"/>
          <p:nvPr/>
        </p:nvPicPr>
        <p:blipFill rotWithShape="1">
          <a:blip r:embed="rId3">
            <a:alphaModFix/>
          </a:blip>
          <a:srcRect b="0" l="0" r="0" t="0"/>
          <a:stretch/>
        </p:blipFill>
        <p:spPr>
          <a:xfrm>
            <a:off x="1278312" y="1541735"/>
            <a:ext cx="1150707" cy="1545112"/>
          </a:xfrm>
          <a:prstGeom prst="rect">
            <a:avLst/>
          </a:prstGeom>
          <a:noFill/>
          <a:ln>
            <a:noFill/>
          </a:ln>
        </p:spPr>
      </p:pic>
      <p:sp>
        <p:nvSpPr>
          <p:cNvPr id="340" name="Google Shape;340;p23"/>
          <p:cNvSpPr/>
          <p:nvPr/>
        </p:nvSpPr>
        <p:spPr>
          <a:xfrm>
            <a:off x="1142097" y="1750478"/>
            <a:ext cx="980089" cy="980089"/>
          </a:xfrm>
          <a:prstGeom prst="ellipse">
            <a:avLst/>
          </a:prstGeom>
          <a:solidFill>
            <a:srgbClr val="7763A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341" name="Google Shape;341;p23"/>
          <p:cNvSpPr txBox="1"/>
          <p:nvPr/>
        </p:nvSpPr>
        <p:spPr>
          <a:xfrm>
            <a:off x="2298781" y="1840472"/>
            <a:ext cx="5185157" cy="800101"/>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AD8220"/>
              </a:buClr>
              <a:buSzPts val="4000"/>
              <a:buFont typeface="Noto Sans SemiBold"/>
              <a:buNone/>
            </a:pPr>
            <a:r>
              <a:rPr b="0" i="1" lang="en-US" sz="4000" u="none" cap="none" strike="noStrike">
                <a:solidFill>
                  <a:srgbClr val="AD8220"/>
                </a:solidFill>
                <a:latin typeface="Noto Sans SemiBold"/>
                <a:ea typeface="Noto Sans SemiBold"/>
                <a:cs typeface="Noto Sans SemiBold"/>
                <a:sym typeface="Noto Sans SemiBold"/>
              </a:rPr>
              <a:t>Actividad de reflexión</a:t>
            </a:r>
            <a:endParaRPr b="0" i="0" sz="1400" u="none" cap="none" strike="noStrike">
              <a:solidFill>
                <a:srgbClr val="000000"/>
              </a:solidFill>
              <a:latin typeface="Arial"/>
              <a:ea typeface="Arial"/>
              <a:cs typeface="Arial"/>
              <a:sym typeface="Arial"/>
            </a:endParaRPr>
          </a:p>
        </p:txBody>
      </p:sp>
      <p:sp>
        <p:nvSpPr>
          <p:cNvPr id="342" name="Google Shape;342;p23"/>
          <p:cNvSpPr/>
          <p:nvPr/>
        </p:nvSpPr>
        <p:spPr>
          <a:xfrm>
            <a:off x="1237615" y="2017727"/>
            <a:ext cx="778589" cy="456571"/>
          </a:xfrm>
          <a:custGeom>
            <a:rect b="b" l="l" r="r" t="t"/>
            <a:pathLst>
              <a:path extrusionOk="0" h="21600" w="2160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cxnSp>
        <p:nvCxnSpPr>
          <p:cNvPr id="343" name="Google Shape;343;p23"/>
          <p:cNvCxnSpPr/>
          <p:nvPr/>
        </p:nvCxnSpPr>
        <p:spPr>
          <a:xfrm>
            <a:off x="2311886" y="2949090"/>
            <a:ext cx="5517502" cy="1"/>
          </a:xfrm>
          <a:prstGeom prst="straightConnector1">
            <a:avLst/>
          </a:prstGeom>
          <a:noFill/>
          <a:ln cap="flat" cmpd="sng" w="38100">
            <a:solidFill>
              <a:srgbClr val="EBD698"/>
            </a:solidFill>
            <a:prstDash val="solid"/>
            <a:miter lim="400000"/>
            <a:headEnd len="sm" w="sm" type="none"/>
            <a:tailEnd len="sm" w="sm" type="none"/>
          </a:ln>
        </p:spPr>
      </p:cxnSp>
      <p:pic>
        <p:nvPicPr>
          <p:cNvPr descr="Captura de pantalla 2025-10-23 a la(s) 4.07.50 p.m..png" id="344" name="Google Shape;344;p23"/>
          <p:cNvPicPr preferRelativeResize="0"/>
          <p:nvPr/>
        </p:nvPicPr>
        <p:blipFill rotWithShape="1">
          <a:blip r:embed="rId4">
            <a:alphaModFix/>
          </a:blip>
          <a:srcRect b="0" l="0" r="0" t="0"/>
          <a:stretch/>
        </p:blipFill>
        <p:spPr>
          <a:xfrm>
            <a:off x="9869118" y="2501225"/>
            <a:ext cx="13093306" cy="9054170"/>
          </a:xfrm>
          <a:prstGeom prst="rect">
            <a:avLst/>
          </a:prstGeom>
          <a:noFill/>
          <a:ln>
            <a:noFill/>
          </a:ln>
        </p:spPr>
      </p:pic>
      <p:sp>
        <p:nvSpPr>
          <p:cNvPr id="345" name="Google Shape;345;p23"/>
          <p:cNvSpPr/>
          <p:nvPr/>
        </p:nvSpPr>
        <p:spPr>
          <a:xfrm>
            <a:off x="1444515" y="3654927"/>
            <a:ext cx="7642708" cy="8287456"/>
          </a:xfrm>
          <a:prstGeom prst="roundRect">
            <a:avLst>
              <a:gd fmla="val 8419" name="adj"/>
            </a:avLst>
          </a:prstGeom>
          <a:solidFill>
            <a:srgbClr val="9B93C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346" name="Google Shape;346;p23"/>
          <p:cNvSpPr/>
          <p:nvPr/>
        </p:nvSpPr>
        <p:spPr>
          <a:xfrm>
            <a:off x="1930537" y="4649629"/>
            <a:ext cx="839853" cy="632333"/>
          </a:xfrm>
          <a:custGeom>
            <a:rect b="b" l="l" r="r" t="t"/>
            <a:pathLst>
              <a:path extrusionOk="0" h="21600" w="2160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4C5"/>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347" name="Google Shape;347;p23"/>
          <p:cNvSpPr txBox="1"/>
          <p:nvPr/>
        </p:nvSpPr>
        <p:spPr>
          <a:xfrm>
            <a:off x="2438776" y="4387299"/>
            <a:ext cx="5663700" cy="5449800"/>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FFFFFF"/>
              </a:buClr>
              <a:buSzPts val="3000"/>
              <a:buFont typeface="Noto Sans"/>
              <a:buNone/>
            </a:pPr>
            <a:r>
              <a:rPr b="1" i="0" lang="en-US" sz="3000" u="none" cap="none" strike="noStrike">
                <a:solidFill>
                  <a:srgbClr val="FFFFFF"/>
                </a:solidFill>
                <a:latin typeface="Noto Sans"/>
                <a:ea typeface="Noto Sans"/>
                <a:cs typeface="Noto Sans"/>
                <a:sym typeface="Noto Sans"/>
              </a:rPr>
              <a:t>Identifica quién de las personas con las que vives realiza las actividades enlistadas en la primera columna.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a:p>
            <a:pPr indent="0" lvl="0" marL="0" marR="0" rtl="0" algn="ctr">
              <a:lnSpc>
                <a:spcPct val="90000"/>
              </a:lnSpc>
              <a:spcBef>
                <a:spcPts val="0"/>
              </a:spcBef>
              <a:spcAft>
                <a:spcPts val="0"/>
              </a:spcAft>
              <a:buClr>
                <a:srgbClr val="FFFFFF"/>
              </a:buClr>
              <a:buSzPts val="3000"/>
              <a:buFont typeface="Noto Sans"/>
              <a:buNone/>
            </a:pPr>
            <a:r>
              <a:rPr b="1" i="0" lang="en-US" sz="3000" u="none" cap="none" strike="noStrike">
                <a:solidFill>
                  <a:srgbClr val="FFFFFF"/>
                </a:solidFill>
                <a:latin typeface="Noto Sans"/>
                <a:ea typeface="Noto Sans"/>
                <a:cs typeface="Noto Sans"/>
                <a:sym typeface="Noto Sans"/>
              </a:rPr>
              <a:t>Marca con una equis (x) quien realiza dicha actividad.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a:p>
            <a:pPr indent="0" lvl="0" marL="0" marR="0" rtl="0" algn="ctr">
              <a:lnSpc>
                <a:spcPct val="90000"/>
              </a:lnSpc>
              <a:spcBef>
                <a:spcPts val="0"/>
              </a:spcBef>
              <a:spcAft>
                <a:spcPts val="0"/>
              </a:spcAft>
              <a:buClr>
                <a:srgbClr val="FFFFFF"/>
              </a:buClr>
              <a:buSzPts val="3000"/>
              <a:buFont typeface="Noto Sans"/>
              <a:buNone/>
            </a:pPr>
            <a:r>
              <a:rPr b="1" i="0" lang="en-US" sz="3000" u="none" cap="none" strike="noStrike">
                <a:solidFill>
                  <a:srgbClr val="FFFFFF"/>
                </a:solidFill>
                <a:latin typeface="Noto Sans"/>
                <a:ea typeface="Noto Sans"/>
                <a:cs typeface="Noto Sans"/>
                <a:sym typeface="Noto Sans"/>
              </a:rPr>
              <a:t>Discute colectivamente los resultados, ¿cuáles son las diferencias entre uno y otra? ¿Por qué crees que suceda?</a:t>
            </a:r>
            <a:endParaRPr b="0" i="0" sz="1400" u="none" cap="none" strike="noStrike">
              <a:solidFill>
                <a:srgbClr val="000000"/>
              </a:solidFill>
              <a:latin typeface="Arial"/>
              <a:ea typeface="Arial"/>
              <a:cs typeface="Arial"/>
              <a:sym typeface="Arial"/>
            </a:endParaRPr>
          </a:p>
        </p:txBody>
      </p:sp>
      <p:pic>
        <p:nvPicPr>
          <p:cNvPr descr="Google Shape;170;p22" id="348" name="Google Shape;348;p23"/>
          <p:cNvPicPr preferRelativeResize="0"/>
          <p:nvPr/>
        </p:nvPicPr>
        <p:blipFill rotWithShape="1">
          <a:blip r:embed="rId5">
            <a:alphaModFix/>
          </a:blip>
          <a:srcRect b="11606" l="20271" r="21189" t="10996"/>
          <a:stretch/>
        </p:blipFill>
        <p:spPr>
          <a:xfrm>
            <a:off x="21576502" y="11126003"/>
            <a:ext cx="778401" cy="1029230"/>
          </a:xfrm>
          <a:prstGeom prst="rect">
            <a:avLst/>
          </a:prstGeom>
          <a:noFill/>
          <a:ln>
            <a:noFill/>
          </a:ln>
        </p:spPr>
      </p:pic>
      <p:sp>
        <p:nvSpPr>
          <p:cNvPr id="349" name="Google Shape;349;p23"/>
          <p:cNvSpPr txBox="1"/>
          <p:nvPr/>
        </p:nvSpPr>
        <p:spPr>
          <a:xfrm>
            <a:off x="22418078" y="11674144"/>
            <a:ext cx="1094233" cy="520701"/>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000000"/>
              </a:buClr>
              <a:buSzPts val="2400"/>
              <a:buFont typeface="Noto Sans"/>
              <a:buNone/>
            </a:pPr>
            <a:r>
              <a:rPr b="0" i="0" lang="en-US" sz="2400" u="none" cap="none" strike="noStrike">
                <a:solidFill>
                  <a:srgbClr val="000000"/>
                </a:solidFill>
                <a:latin typeface="Noto Sans"/>
                <a:ea typeface="Noto Sans"/>
                <a:cs typeface="Noto Sans"/>
                <a:sym typeface="Noto Sans"/>
              </a:rPr>
              <a:t>10 min</a:t>
            </a:r>
            <a:endParaRPr b="0" i="0" sz="1400" u="none" cap="none" strike="noStrike">
              <a:solidFill>
                <a:srgbClr val="000000"/>
              </a:solidFill>
              <a:latin typeface="Arial"/>
              <a:ea typeface="Arial"/>
              <a:cs typeface="Arial"/>
              <a:sym typeface="Arial"/>
            </a:endParaRPr>
          </a:p>
        </p:txBody>
      </p:sp>
      <p:pic>
        <p:nvPicPr>
          <p:cNvPr descr="Imagen" id="350" name="Google Shape;350;p23"/>
          <p:cNvPicPr preferRelativeResize="0"/>
          <p:nvPr/>
        </p:nvPicPr>
        <p:blipFill rotWithShape="1">
          <a:blip r:embed="rId6">
            <a:alphaModFix/>
          </a:blip>
          <a:srcRect b="0" l="0" r="0" t="0"/>
          <a:stretch/>
        </p:blipFill>
        <p:spPr>
          <a:xfrm flipH="1" rot="-300000">
            <a:off x="-926041" y="8414760"/>
            <a:ext cx="2959432" cy="6451585"/>
          </a:xfrm>
          <a:prstGeom prst="rect">
            <a:avLst/>
          </a:prstGeom>
          <a:noFill/>
          <a:ln>
            <a:noFill/>
          </a:ln>
        </p:spPr>
      </p:pic>
      <p:pic>
        <p:nvPicPr>
          <p:cNvPr descr="Imagen" id="351" name="Google Shape;351;p23"/>
          <p:cNvPicPr preferRelativeResize="0"/>
          <p:nvPr/>
        </p:nvPicPr>
        <p:blipFill rotWithShape="1">
          <a:blip r:embed="rId7">
            <a:alphaModFix/>
          </a:blip>
          <a:srcRect b="0" l="0" r="0" t="0"/>
          <a:stretch/>
        </p:blipFill>
        <p:spPr>
          <a:xfrm>
            <a:off x="17063685" y="935732"/>
            <a:ext cx="729496" cy="80197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4"/>
          <p:cNvSpPr txBox="1"/>
          <p:nvPr>
            <p:ph idx="2" type="body"/>
          </p:nvPr>
        </p:nvSpPr>
        <p:spPr>
          <a:xfrm>
            <a:off x="1589267" y="2367381"/>
            <a:ext cx="11177122" cy="11768686"/>
          </a:xfrm>
          <a:prstGeom prst="rect">
            <a:avLst/>
          </a:prstGeom>
          <a:noFill/>
          <a:ln>
            <a:noFill/>
          </a:ln>
        </p:spPr>
        <p:txBody>
          <a:bodyPr anchorCtr="0" anchor="t" bIns="50800" lIns="50800" spcFirstLastPara="1" rIns="50800" wrap="square" tIns="50800">
            <a:normAutofit lnSpcReduction="10000"/>
          </a:bodyPr>
          <a:lstStyle/>
          <a:p>
            <a:pPr indent="59689" lvl="0" marL="0" rtl="0" algn="just">
              <a:lnSpc>
                <a:spcPct val="110000"/>
              </a:lnSpc>
              <a:spcBef>
                <a:spcPts val="0"/>
              </a:spcBef>
              <a:spcAft>
                <a:spcPts val="0"/>
              </a:spcAft>
              <a:buClr>
                <a:srgbClr val="000000"/>
              </a:buClr>
              <a:buSzPts val="2550"/>
              <a:buFont typeface="Noto Sans"/>
              <a:buNone/>
            </a:pPr>
            <a:r>
              <a:rPr lang="en-US" sz="3300"/>
              <a:t>E</a:t>
            </a:r>
            <a:r>
              <a:rPr lang="en-US" sz="3050"/>
              <a:t>n noviembre de 2024, se aprobaron las Reformas enviadas por la Presidenta Claudia Sheinbaum, a siete artículos –4°, 21°, 41° 73°, 116, 122° y 123°– de la Constitución Política de los Estados Unidos Mexicanos, en materia de Igualdad Sustantiva, Perspectiva de género, derecho de las mujeres a una vida libre de violencia y erradicación de la brecha salarial por razones de género. </a:t>
            </a:r>
            <a:endParaRPr sz="3050"/>
          </a:p>
          <a:p>
            <a:pPr indent="59689" lvl="0" marL="0" rtl="0" algn="just">
              <a:lnSpc>
                <a:spcPct val="110000"/>
              </a:lnSpc>
              <a:spcBef>
                <a:spcPts val="1000"/>
              </a:spcBef>
              <a:spcAft>
                <a:spcPts val="0"/>
              </a:spcAft>
              <a:buClr>
                <a:srgbClr val="000000"/>
              </a:buClr>
              <a:buSzPts val="2800"/>
              <a:buFont typeface="Noto Sans"/>
              <a:buNone/>
            </a:pPr>
            <a:r>
              <a:t/>
            </a:r>
            <a:endParaRPr sz="3300"/>
          </a:p>
          <a:p>
            <a:pPr indent="0" lvl="0" marL="0" rtl="0" algn="l">
              <a:lnSpc>
                <a:spcPct val="90000"/>
              </a:lnSpc>
              <a:spcBef>
                <a:spcPts val="1200"/>
              </a:spcBef>
              <a:spcAft>
                <a:spcPts val="0"/>
              </a:spcAft>
              <a:buClr>
                <a:srgbClr val="000000"/>
              </a:buClr>
              <a:buSzPts val="2700"/>
              <a:buFont typeface="Noto Sans"/>
              <a:buNone/>
            </a:pPr>
            <a:r>
              <a:rPr lang="en-US" sz="3300"/>
              <a:t>100 Compromisos de la Presidenta</a:t>
            </a:r>
            <a:endParaRPr sz="3300"/>
          </a:p>
          <a:p>
            <a:pPr indent="0" lvl="0" marL="0" rtl="0" algn="l">
              <a:lnSpc>
                <a:spcPct val="90000"/>
              </a:lnSpc>
              <a:spcBef>
                <a:spcPts val="1100"/>
              </a:spcBef>
              <a:spcAft>
                <a:spcPts val="0"/>
              </a:spcAft>
              <a:buClr>
                <a:srgbClr val="000000"/>
              </a:buClr>
              <a:buSzPts val="2700"/>
              <a:buFont typeface="Noto Sans"/>
              <a:buNone/>
            </a:pPr>
            <a:r>
              <a:rPr lang="en-US" sz="3300"/>
              <a:t> “República de y para Mujeres”</a:t>
            </a:r>
            <a:endParaRPr sz="3300"/>
          </a:p>
          <a:p>
            <a:pPr indent="0" lvl="0" marL="0" rtl="0" algn="l">
              <a:lnSpc>
                <a:spcPct val="50000"/>
              </a:lnSpc>
              <a:spcBef>
                <a:spcPts val="1100"/>
              </a:spcBef>
              <a:spcAft>
                <a:spcPts val="0"/>
              </a:spcAft>
              <a:buClr>
                <a:srgbClr val="000000"/>
              </a:buClr>
              <a:buSzPts val="2800"/>
              <a:buFont typeface="Noto Sans"/>
              <a:buNone/>
            </a:pPr>
            <a:r>
              <a:t/>
            </a:r>
            <a:endParaRPr sz="3300"/>
          </a:p>
          <a:p>
            <a:pPr indent="57150" lvl="0" marL="0" rtl="0" algn="l">
              <a:lnSpc>
                <a:spcPct val="120000"/>
              </a:lnSpc>
              <a:spcBef>
                <a:spcPts val="1500"/>
              </a:spcBef>
              <a:spcAft>
                <a:spcPts val="0"/>
              </a:spcAft>
              <a:buClr>
                <a:srgbClr val="000000"/>
              </a:buClr>
              <a:buSzPts val="2400"/>
              <a:buFont typeface="Noto Sans"/>
              <a:buNone/>
            </a:pPr>
            <a:r>
              <a:rPr b="1" lang="en-US" sz="2900">
                <a:solidFill>
                  <a:srgbClr val="691A32"/>
                </a:solidFill>
                <a:latin typeface="Noto Sans"/>
                <a:ea typeface="Noto Sans"/>
                <a:cs typeface="Noto Sans"/>
                <a:sym typeface="Noto Sans"/>
              </a:rPr>
              <a:t>51.</a:t>
            </a:r>
            <a:r>
              <a:rPr lang="en-US" sz="2900"/>
              <a:t>  Creación de la Secretaría de las Mujeres y presentación de reformas para la  igualdad y vida libre de violencias. </a:t>
            </a:r>
            <a:endParaRPr sz="3300"/>
          </a:p>
          <a:p>
            <a:pPr indent="57150" lvl="0" marL="0" rtl="0" algn="l">
              <a:lnSpc>
                <a:spcPct val="120000"/>
              </a:lnSpc>
              <a:spcBef>
                <a:spcPts val="1500"/>
              </a:spcBef>
              <a:spcAft>
                <a:spcPts val="0"/>
              </a:spcAft>
              <a:buClr>
                <a:srgbClr val="000000"/>
              </a:buClr>
              <a:buSzPts val="2400"/>
              <a:buFont typeface="Noto Sans"/>
              <a:buNone/>
            </a:pPr>
            <a:r>
              <a:rPr b="1" lang="en-US" sz="2900">
                <a:solidFill>
                  <a:srgbClr val="691A32"/>
                </a:solidFill>
                <a:latin typeface="Noto Sans"/>
                <a:ea typeface="Noto Sans"/>
                <a:cs typeface="Noto Sans"/>
                <a:sym typeface="Noto Sans"/>
              </a:rPr>
              <a:t>52.</a:t>
            </a:r>
            <a:r>
              <a:rPr lang="en-US" sz="3050"/>
              <a:t> Garantizar el acceso a la salud de las mujeres. </a:t>
            </a:r>
            <a:endParaRPr sz="3300"/>
          </a:p>
          <a:p>
            <a:pPr indent="57150" lvl="0" marL="0" rtl="0" algn="l">
              <a:lnSpc>
                <a:spcPct val="120000"/>
              </a:lnSpc>
              <a:spcBef>
                <a:spcPts val="1500"/>
              </a:spcBef>
              <a:spcAft>
                <a:spcPts val="0"/>
              </a:spcAft>
              <a:buClr>
                <a:srgbClr val="000000"/>
              </a:buClr>
              <a:buSzPts val="2400"/>
              <a:buFont typeface="Noto Sans"/>
              <a:buNone/>
            </a:pPr>
            <a:r>
              <a:rPr b="1" lang="en-US" sz="2900">
                <a:solidFill>
                  <a:srgbClr val="691A32"/>
                </a:solidFill>
                <a:latin typeface="Noto Sans"/>
                <a:ea typeface="Noto Sans"/>
                <a:cs typeface="Noto Sans"/>
                <a:sym typeface="Noto Sans"/>
              </a:rPr>
              <a:t>53. </a:t>
            </a:r>
            <a:r>
              <a:rPr lang="en-US" sz="3050">
                <a:solidFill>
                  <a:srgbClr val="7763A9"/>
                </a:solidFill>
                <a:latin typeface="Noto Sans SemiBold"/>
                <a:ea typeface="Noto Sans SemiBold"/>
                <a:cs typeface="Noto Sans SemiBold"/>
                <a:sym typeface="Noto Sans SemiBold"/>
              </a:rPr>
              <a:t>150</a:t>
            </a:r>
            <a:r>
              <a:rPr b="1" lang="en-US" sz="2900">
                <a:solidFill>
                  <a:srgbClr val="691A32"/>
                </a:solidFill>
                <a:latin typeface="Noto Sans"/>
                <a:ea typeface="Noto Sans"/>
                <a:cs typeface="Noto Sans"/>
                <a:sym typeface="Noto Sans"/>
              </a:rPr>
              <a:t> </a:t>
            </a:r>
            <a:r>
              <a:rPr lang="en-US" sz="3050"/>
              <a:t>mil mujeres serán reconocidas con derechos agrarios. </a:t>
            </a:r>
            <a:endParaRPr sz="3300"/>
          </a:p>
          <a:p>
            <a:pPr indent="57150" lvl="0" marL="0" rtl="0" algn="l">
              <a:lnSpc>
                <a:spcPct val="120000"/>
              </a:lnSpc>
              <a:spcBef>
                <a:spcPts val="1500"/>
              </a:spcBef>
              <a:spcAft>
                <a:spcPts val="0"/>
              </a:spcAft>
              <a:buClr>
                <a:srgbClr val="000000"/>
              </a:buClr>
              <a:buSzPts val="2400"/>
              <a:buFont typeface="Noto Sans"/>
              <a:buNone/>
            </a:pPr>
            <a:r>
              <a:rPr b="1" lang="en-US" sz="2900">
                <a:solidFill>
                  <a:srgbClr val="691A32"/>
                </a:solidFill>
                <a:latin typeface="Noto Sans"/>
                <a:ea typeface="Noto Sans"/>
                <a:cs typeface="Noto Sans"/>
                <a:sym typeface="Noto Sans"/>
              </a:rPr>
              <a:t>54.</a:t>
            </a:r>
            <a:r>
              <a:rPr lang="en-US" sz="3050"/>
              <a:t> Cartilla de derechos para las mujeres y redes comunitarias de apoyo ‘Tejedoras de la Patria’. </a:t>
            </a:r>
            <a:endParaRPr sz="3300"/>
          </a:p>
          <a:p>
            <a:pPr indent="57150" lvl="0" marL="0" rtl="0" algn="l">
              <a:lnSpc>
                <a:spcPct val="120000"/>
              </a:lnSpc>
              <a:spcBef>
                <a:spcPts val="1500"/>
              </a:spcBef>
              <a:spcAft>
                <a:spcPts val="0"/>
              </a:spcAft>
              <a:buClr>
                <a:srgbClr val="000000"/>
              </a:buClr>
              <a:buSzPts val="2400"/>
              <a:buFont typeface="Noto Sans"/>
              <a:buNone/>
            </a:pPr>
            <a:r>
              <a:rPr b="1" lang="en-US" sz="2900">
                <a:solidFill>
                  <a:srgbClr val="691A32"/>
                </a:solidFill>
                <a:latin typeface="Noto Sans"/>
                <a:ea typeface="Noto Sans"/>
                <a:cs typeface="Noto Sans"/>
                <a:sym typeface="Noto Sans"/>
              </a:rPr>
              <a:t>55.</a:t>
            </a:r>
            <a:r>
              <a:rPr lang="en-US" sz="3050"/>
              <a:t> Creación del sistema nacional de cuidados.</a:t>
            </a:r>
            <a:endParaRPr sz="3300"/>
          </a:p>
          <a:p>
            <a:pPr indent="59689" lvl="0" marL="0" rtl="0" algn="just">
              <a:lnSpc>
                <a:spcPct val="110000"/>
              </a:lnSpc>
              <a:spcBef>
                <a:spcPts val="1000"/>
              </a:spcBef>
              <a:spcAft>
                <a:spcPts val="0"/>
              </a:spcAft>
              <a:buClr>
                <a:srgbClr val="000000"/>
              </a:buClr>
              <a:buSzPts val="2800"/>
              <a:buFont typeface="Noto Sans"/>
              <a:buNone/>
            </a:pPr>
            <a:r>
              <a:t/>
            </a:r>
            <a:endParaRPr/>
          </a:p>
          <a:p>
            <a:pPr indent="59689" lvl="0" marL="0" rtl="0" algn="just">
              <a:lnSpc>
                <a:spcPct val="110000"/>
              </a:lnSpc>
              <a:spcBef>
                <a:spcPts val="1000"/>
              </a:spcBef>
              <a:spcAft>
                <a:spcPts val="0"/>
              </a:spcAft>
              <a:buClr>
                <a:srgbClr val="000000"/>
              </a:buClr>
              <a:buSzPts val="2800"/>
              <a:buFont typeface="Noto Sans"/>
              <a:buNone/>
            </a:pPr>
            <a:r>
              <a:t/>
            </a:r>
            <a:endParaRPr/>
          </a:p>
        </p:txBody>
      </p:sp>
      <p:sp>
        <p:nvSpPr>
          <p:cNvPr id="357" name="Google Shape;357;p24"/>
          <p:cNvSpPr txBox="1"/>
          <p:nvPr>
            <p:ph idx="12" type="sldNum"/>
          </p:nvPr>
        </p:nvSpPr>
        <p:spPr>
          <a:xfrm>
            <a:off x="23584545" y="128713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Google Shape;179;g387f372117f_0_7" id="358" name="Google Shape;358;p24"/>
          <p:cNvPicPr preferRelativeResize="0"/>
          <p:nvPr/>
        </p:nvPicPr>
        <p:blipFill rotWithShape="1">
          <a:blip r:embed="rId3">
            <a:alphaModFix/>
          </a:blip>
          <a:srcRect b="0" l="1347" r="1002" t="0"/>
          <a:stretch/>
        </p:blipFill>
        <p:spPr>
          <a:xfrm>
            <a:off x="14050093" y="2354134"/>
            <a:ext cx="7966464" cy="9679516"/>
          </a:xfrm>
          <a:prstGeom prst="rect">
            <a:avLst/>
          </a:prstGeom>
          <a:noFill/>
          <a:ln>
            <a:noFill/>
          </a:ln>
          <a:effectLst>
            <a:outerShdw blurRad="254000" rotWithShape="0" dir="5400000" dist="127000">
              <a:srgbClr val="000000">
                <a:alpha val="69411"/>
              </a:srgbClr>
            </a:outerShdw>
          </a:effectLst>
        </p:spPr>
      </p:pic>
      <p:pic>
        <p:nvPicPr>
          <p:cNvPr descr="Imagen" id="359" name="Google Shape;359;p24"/>
          <p:cNvPicPr preferRelativeResize="0"/>
          <p:nvPr/>
        </p:nvPicPr>
        <p:blipFill rotWithShape="1">
          <a:blip r:embed="rId4">
            <a:alphaModFix/>
          </a:blip>
          <a:srcRect b="0" l="0" r="0" t="0"/>
          <a:stretch/>
        </p:blipFill>
        <p:spPr>
          <a:xfrm>
            <a:off x="22854882" y="2863226"/>
            <a:ext cx="673658" cy="693888"/>
          </a:xfrm>
          <a:prstGeom prst="rect">
            <a:avLst/>
          </a:prstGeom>
          <a:noFill/>
          <a:ln>
            <a:noFill/>
          </a:ln>
        </p:spPr>
      </p:pic>
      <p:pic>
        <p:nvPicPr>
          <p:cNvPr descr="Imagen" id="360" name="Google Shape;360;p24"/>
          <p:cNvPicPr preferRelativeResize="0"/>
          <p:nvPr/>
        </p:nvPicPr>
        <p:blipFill rotWithShape="1">
          <a:blip r:embed="rId5">
            <a:alphaModFix/>
          </a:blip>
          <a:srcRect b="0" l="0" r="0" t="0"/>
          <a:stretch/>
        </p:blipFill>
        <p:spPr>
          <a:xfrm>
            <a:off x="425200" y="2354124"/>
            <a:ext cx="778590" cy="693888"/>
          </a:xfrm>
          <a:prstGeom prst="rect">
            <a:avLst/>
          </a:prstGeom>
          <a:noFill/>
          <a:ln>
            <a:noFill/>
          </a:ln>
        </p:spPr>
      </p:pic>
      <p:pic>
        <p:nvPicPr>
          <p:cNvPr descr="Imagen" id="361" name="Google Shape;361;p24"/>
          <p:cNvPicPr preferRelativeResize="0"/>
          <p:nvPr/>
        </p:nvPicPr>
        <p:blipFill rotWithShape="1">
          <a:blip r:embed="rId6">
            <a:alphaModFix/>
          </a:blip>
          <a:srcRect b="0" l="0" r="0" t="0"/>
          <a:stretch/>
        </p:blipFill>
        <p:spPr>
          <a:xfrm>
            <a:off x="1593458" y="1203383"/>
            <a:ext cx="673657" cy="6331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5"/>
          <p:cNvSpPr txBox="1"/>
          <p:nvPr>
            <p:ph type="title"/>
          </p:nvPr>
        </p:nvSpPr>
        <p:spPr>
          <a:xfrm>
            <a:off x="1206500" y="1820411"/>
            <a:ext cx="11498870" cy="2869783"/>
          </a:xfrm>
          <a:prstGeom prst="rect">
            <a:avLst/>
          </a:prstGeom>
          <a:noFill/>
          <a:ln>
            <a:noFill/>
          </a:ln>
        </p:spPr>
        <p:txBody>
          <a:bodyPr anchorCtr="0" anchor="t" bIns="50800" lIns="50800" spcFirstLastPara="1" rIns="50800" wrap="square" tIns="50800">
            <a:normAutofit fontScale="90000"/>
          </a:bodyPr>
          <a:lstStyle/>
          <a:p>
            <a:pPr indent="0" lvl="0" marL="0" rtl="0" algn="l">
              <a:lnSpc>
                <a:spcPct val="110000"/>
              </a:lnSpc>
              <a:spcBef>
                <a:spcPts val="0"/>
              </a:spcBef>
              <a:spcAft>
                <a:spcPts val="0"/>
              </a:spcAft>
              <a:buClr>
                <a:srgbClr val="7763A9"/>
              </a:buClr>
              <a:buSzPct val="100000"/>
              <a:buFont typeface="Arial"/>
              <a:buNone/>
            </a:pPr>
            <a:r>
              <a:rPr b="1" i="0" lang="en-US" sz="6000" u="none" cap="none" strike="noStrike">
                <a:solidFill>
                  <a:srgbClr val="7763A9"/>
                </a:solidFill>
                <a:latin typeface="Arial"/>
                <a:ea typeface="Arial"/>
                <a:cs typeface="Arial"/>
                <a:sym typeface="Arial"/>
              </a:rPr>
              <a:t>La incorporación de</a:t>
            </a:r>
            <a:endParaRPr/>
          </a:p>
          <a:p>
            <a:pPr indent="0" lvl="0" marL="0" rtl="0" algn="l">
              <a:lnSpc>
                <a:spcPct val="110000"/>
              </a:lnSpc>
              <a:spcBef>
                <a:spcPts val="0"/>
              </a:spcBef>
              <a:spcAft>
                <a:spcPts val="0"/>
              </a:spcAft>
              <a:buClr>
                <a:srgbClr val="7763A9"/>
              </a:buClr>
              <a:buSzPct val="100000"/>
              <a:buFont typeface="Arial"/>
              <a:buNone/>
            </a:pPr>
            <a:r>
              <a:rPr b="1" i="0" lang="en-US" sz="6000" u="none" cap="none" strike="noStrike">
                <a:solidFill>
                  <a:srgbClr val="7763A9"/>
                </a:solidFill>
                <a:latin typeface="Arial"/>
                <a:ea typeface="Arial"/>
                <a:cs typeface="Arial"/>
                <a:sym typeface="Arial"/>
              </a:rPr>
              <a:t>los cuidados en</a:t>
            </a:r>
            <a:endParaRPr/>
          </a:p>
          <a:p>
            <a:pPr indent="0" lvl="0" marL="0" rtl="0" algn="l">
              <a:lnSpc>
                <a:spcPct val="110000"/>
              </a:lnSpc>
              <a:spcBef>
                <a:spcPts val="0"/>
              </a:spcBef>
              <a:spcAft>
                <a:spcPts val="0"/>
              </a:spcAft>
              <a:buClr>
                <a:srgbClr val="7763A9"/>
              </a:buClr>
              <a:buSzPct val="100000"/>
              <a:buFont typeface="Arial"/>
              <a:buNone/>
            </a:pPr>
            <a:r>
              <a:rPr b="1" i="0" lang="en-US" sz="6000" u="none" cap="none" strike="noStrike">
                <a:solidFill>
                  <a:srgbClr val="7763A9"/>
                </a:solidFill>
                <a:latin typeface="Arial"/>
                <a:ea typeface="Arial"/>
                <a:cs typeface="Arial"/>
                <a:sym typeface="Arial"/>
              </a:rPr>
              <a:t>la agenda pública</a:t>
            </a:r>
            <a:endParaRPr/>
          </a:p>
        </p:txBody>
      </p:sp>
      <p:sp>
        <p:nvSpPr>
          <p:cNvPr id="367" name="Google Shape;367;p25"/>
          <p:cNvSpPr txBox="1"/>
          <p:nvPr>
            <p:ph idx="2" type="body"/>
          </p:nvPr>
        </p:nvSpPr>
        <p:spPr>
          <a:xfrm>
            <a:off x="1201370" y="5839068"/>
            <a:ext cx="10007607" cy="4151597"/>
          </a:xfrm>
          <a:prstGeom prst="rect">
            <a:avLst/>
          </a:prstGeom>
          <a:noFill/>
          <a:ln>
            <a:noFill/>
          </a:ln>
        </p:spPr>
        <p:txBody>
          <a:bodyPr anchorCtr="0" anchor="t" bIns="50800" lIns="50800" spcFirstLastPara="1" rIns="50800" wrap="square" tIns="50800">
            <a:normAutofit/>
          </a:bodyPr>
          <a:lstStyle/>
          <a:p>
            <a:pPr indent="0" lvl="0" marL="0" rtl="0" algn="just">
              <a:lnSpc>
                <a:spcPct val="110000"/>
              </a:lnSpc>
              <a:spcBef>
                <a:spcPts val="0"/>
              </a:spcBef>
              <a:spcAft>
                <a:spcPts val="0"/>
              </a:spcAft>
              <a:buClr>
                <a:srgbClr val="000000"/>
              </a:buClr>
              <a:buSzPts val="3000"/>
              <a:buFont typeface="Noto Sans SemiBold"/>
              <a:buNone/>
            </a:pPr>
            <a:r>
              <a:rPr lang="en-US" sz="3000"/>
              <a:t>Para concretar el compromiso número 55, de los 100 pasos para la transformación en torno a la República de y para Mujeres la presidenta encomienda la “Creación del Sistema Nacional de Cuidados” a la Secretaría de las Mujeres en coordinación con el Sistema Nacional para el Desarrollo Integral de la Familia (Presidencia de la República, 03 de octubre de 2024).</a:t>
            </a:r>
            <a:endParaRPr sz="3000">
              <a:solidFill>
                <a:srgbClr val="FFFFFF"/>
              </a:solidFill>
            </a:endParaRPr>
          </a:p>
        </p:txBody>
      </p:sp>
      <p:sp>
        <p:nvSpPr>
          <p:cNvPr id="368" name="Google Shape;368;p25"/>
          <p:cNvSpPr txBox="1"/>
          <p:nvPr>
            <p:ph idx="12" type="sldNum"/>
          </p:nvPr>
        </p:nvSpPr>
        <p:spPr>
          <a:xfrm>
            <a:off x="23587064" y="128586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sp>
        <p:nvSpPr>
          <p:cNvPr id="369" name="Google Shape;369;p25"/>
          <p:cNvSpPr txBox="1"/>
          <p:nvPr/>
        </p:nvSpPr>
        <p:spPr>
          <a:xfrm>
            <a:off x="12836993" y="2530069"/>
            <a:ext cx="9839405" cy="7824227"/>
          </a:xfrm>
          <a:prstGeom prst="rect">
            <a:avLst/>
          </a:prstGeom>
          <a:noFill/>
          <a:ln>
            <a:noFill/>
          </a:ln>
        </p:spPr>
        <p:txBody>
          <a:bodyPr anchorCtr="0" anchor="t" bIns="50800" lIns="50800" spcFirstLastPara="1" rIns="50800" wrap="square" tIns="50800">
            <a:normAutofit/>
          </a:bodyPr>
          <a:lstStyle/>
          <a:p>
            <a:pPr indent="0" lvl="0" marL="0" marR="0" rtl="0" algn="just">
              <a:lnSpc>
                <a:spcPct val="110000"/>
              </a:lnSpc>
              <a:spcBef>
                <a:spcPts val="0"/>
              </a:spcBef>
              <a:spcAft>
                <a:spcPts val="0"/>
              </a:spcAft>
              <a:buClr>
                <a:srgbClr val="000000"/>
              </a:buClr>
              <a:buSzPts val="2800"/>
              <a:buFont typeface="Noto Sans"/>
              <a:buNone/>
            </a:pPr>
            <a:r>
              <a:rPr b="0" i="0" lang="en-US" sz="2800" u="none" cap="none" strike="noStrike">
                <a:solidFill>
                  <a:srgbClr val="000000"/>
                </a:solidFill>
                <a:latin typeface="Noto Sans"/>
                <a:ea typeface="Noto Sans"/>
                <a:cs typeface="Noto Sans"/>
                <a:sym typeface="Noto Sans"/>
              </a:rPr>
              <a:t>Incorporada al Plan Nacional de Desarrollo 2025-2030 (Diario Oficial de la Federación, 15 de abril de 2025), la “Igualdad Sustantiva y derechos de las mujeres”, es un eje transversal, a fin de que todas las mujeres vivan con dignidad, sin discriminación y libre de violencias. Dentro de este, el segundo objetivo, plantea: </a:t>
            </a:r>
            <a:endParaRPr b="0" i="0" sz="2800" u="none" cap="none" strike="noStrike">
              <a:solidFill>
                <a:srgbClr val="FFFFFF"/>
              </a:solidFill>
              <a:latin typeface="Noto Sans"/>
              <a:ea typeface="Noto Sans"/>
              <a:cs typeface="Noto Sans"/>
              <a:sym typeface="Noto Sans"/>
            </a:endParaRPr>
          </a:p>
          <a:p>
            <a:pPr indent="473710" lvl="0" marL="0" marR="0" rtl="0" algn="ctr">
              <a:lnSpc>
                <a:spcPct val="110000"/>
              </a:lnSpc>
              <a:spcBef>
                <a:spcPts val="2400"/>
              </a:spcBef>
              <a:spcAft>
                <a:spcPts val="0"/>
              </a:spcAft>
              <a:buClr>
                <a:srgbClr val="000000"/>
              </a:buClr>
              <a:buSzPts val="2800"/>
              <a:buFont typeface="Noto Sans"/>
              <a:buNone/>
            </a:pPr>
            <a:r>
              <a:t/>
            </a:r>
            <a:endParaRPr b="0" i="1" sz="2800" u="none" cap="none" strike="noStrike">
              <a:solidFill>
                <a:srgbClr val="7763A9"/>
              </a:solidFill>
              <a:latin typeface="Noto Sans SemiBold"/>
              <a:ea typeface="Noto Sans SemiBold"/>
              <a:cs typeface="Noto Sans SemiBold"/>
              <a:sym typeface="Noto Sans SemiBold"/>
            </a:endParaRPr>
          </a:p>
          <a:p>
            <a:pPr indent="473710" lvl="0" marL="0" marR="0" rtl="0" algn="ctr">
              <a:lnSpc>
                <a:spcPct val="110000"/>
              </a:lnSpc>
              <a:spcBef>
                <a:spcPts val="2400"/>
              </a:spcBef>
              <a:spcAft>
                <a:spcPts val="0"/>
              </a:spcAft>
              <a:buClr>
                <a:srgbClr val="7763A9"/>
              </a:buClr>
              <a:buSzPts val="2800"/>
              <a:buFont typeface="Noto Sans SemiBold"/>
              <a:buNone/>
            </a:pPr>
            <a:r>
              <a:rPr b="0" i="1" lang="en-US" sz="2800" u="none" cap="none" strike="noStrike">
                <a:solidFill>
                  <a:srgbClr val="7763A9"/>
                </a:solidFill>
                <a:latin typeface="Noto Sans SemiBold"/>
                <a:ea typeface="Noto Sans SemiBold"/>
                <a:cs typeface="Noto Sans SemiBold"/>
                <a:sym typeface="Noto Sans SemiBold"/>
              </a:rPr>
              <a:t>Impulsar una sociedad de cuidados con perspectiva de género, interseccional, intercultural e intergeneracional, promoviendo el reconocimiento, redistribución y reducción de los trabajos domésticos y de cuidados, con corresponsabilidad entre las familias, el Estado, la comunidad y el sector privado. </a:t>
            </a:r>
            <a:br>
              <a:rPr b="0" i="0" lang="en-US" sz="2800" u="none" cap="none" strike="noStrike">
                <a:solidFill>
                  <a:srgbClr val="000000"/>
                </a:solidFill>
                <a:latin typeface="Noto Sans"/>
                <a:ea typeface="Noto Sans"/>
                <a:cs typeface="Noto Sans"/>
                <a:sym typeface="Noto Sans"/>
              </a:rPr>
            </a:br>
            <a:endParaRPr b="0" i="0" sz="2800" u="none" cap="none" strike="noStrike">
              <a:solidFill>
                <a:srgbClr val="FFFFFF"/>
              </a:solidFill>
              <a:latin typeface="Noto Sans"/>
              <a:ea typeface="Noto Sans"/>
              <a:cs typeface="Noto Sans"/>
              <a:sym typeface="Noto Sans"/>
            </a:endParaRPr>
          </a:p>
        </p:txBody>
      </p:sp>
      <p:pic>
        <p:nvPicPr>
          <p:cNvPr descr="Imagen" id="370" name="Google Shape;370;p25"/>
          <p:cNvPicPr preferRelativeResize="0"/>
          <p:nvPr/>
        </p:nvPicPr>
        <p:blipFill rotWithShape="1">
          <a:blip r:embed="rId3">
            <a:alphaModFix/>
          </a:blip>
          <a:srcRect b="0" l="0" r="0" t="0"/>
          <a:stretch/>
        </p:blipFill>
        <p:spPr>
          <a:xfrm>
            <a:off x="8537253" y="9363807"/>
            <a:ext cx="6418088" cy="4278725"/>
          </a:xfrm>
          <a:prstGeom prst="rect">
            <a:avLst/>
          </a:prstGeom>
          <a:noFill/>
          <a:ln>
            <a:noFill/>
          </a:ln>
        </p:spPr>
      </p:pic>
      <p:pic>
        <p:nvPicPr>
          <p:cNvPr descr="Imagen" id="371" name="Google Shape;371;p25"/>
          <p:cNvPicPr preferRelativeResize="0"/>
          <p:nvPr/>
        </p:nvPicPr>
        <p:blipFill rotWithShape="1">
          <a:blip r:embed="rId4">
            <a:alphaModFix/>
          </a:blip>
          <a:srcRect b="0" l="0" r="0" t="0"/>
          <a:stretch/>
        </p:blipFill>
        <p:spPr>
          <a:xfrm>
            <a:off x="9704535" y="2011190"/>
            <a:ext cx="980089" cy="1622769"/>
          </a:xfrm>
          <a:prstGeom prst="rect">
            <a:avLst/>
          </a:prstGeom>
          <a:noFill/>
          <a:ln>
            <a:noFill/>
          </a:ln>
        </p:spPr>
      </p:pic>
      <p:pic>
        <p:nvPicPr>
          <p:cNvPr descr="Imagen" id="372" name="Google Shape;372;p25"/>
          <p:cNvPicPr preferRelativeResize="0"/>
          <p:nvPr/>
        </p:nvPicPr>
        <p:blipFill rotWithShape="1">
          <a:blip r:embed="rId5">
            <a:alphaModFix/>
          </a:blip>
          <a:srcRect b="0" l="0" r="0" t="0"/>
          <a:stretch/>
        </p:blipFill>
        <p:spPr>
          <a:xfrm>
            <a:off x="630192" y="824320"/>
            <a:ext cx="673657" cy="633181"/>
          </a:xfrm>
          <a:prstGeom prst="rect">
            <a:avLst/>
          </a:prstGeom>
          <a:noFill/>
          <a:ln>
            <a:noFill/>
          </a:ln>
        </p:spPr>
      </p:pic>
      <p:cxnSp>
        <p:nvCxnSpPr>
          <p:cNvPr id="373" name="Google Shape;373;p25"/>
          <p:cNvCxnSpPr/>
          <p:nvPr/>
        </p:nvCxnSpPr>
        <p:spPr>
          <a:xfrm>
            <a:off x="1260906" y="5205005"/>
            <a:ext cx="7829723" cy="1"/>
          </a:xfrm>
          <a:prstGeom prst="straightConnector1">
            <a:avLst/>
          </a:prstGeom>
          <a:noFill/>
          <a:ln cap="flat" cmpd="sng" w="38100">
            <a:solidFill>
              <a:srgbClr val="EBD698"/>
            </a:solidFill>
            <a:prstDash val="solid"/>
            <a:miter lim="400000"/>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8"/>
          <p:cNvSpPr txBox="1"/>
          <p:nvPr>
            <p:ph idx="12" type="sldNum"/>
          </p:nvPr>
        </p:nvSpPr>
        <p:spPr>
          <a:xfrm>
            <a:off x="23684418" y="12884098"/>
            <a:ext cx="288646"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sp>
        <p:nvSpPr>
          <p:cNvPr id="64" name="Google Shape;64;p8"/>
          <p:cNvSpPr txBox="1"/>
          <p:nvPr>
            <p:ph type="title"/>
          </p:nvPr>
        </p:nvSpPr>
        <p:spPr>
          <a:xfrm>
            <a:off x="1317104" y="5939876"/>
            <a:ext cx="7368541" cy="1704608"/>
          </a:xfrm>
          <a:prstGeom prst="rect">
            <a:avLst/>
          </a:prstGeom>
          <a:noFill/>
          <a:ln>
            <a:noFill/>
          </a:ln>
        </p:spPr>
        <p:txBody>
          <a:bodyPr anchorCtr="0" anchor="b" bIns="50800" lIns="50800" spcFirstLastPara="1" rIns="50800" wrap="square" tIns="50800">
            <a:normAutofit/>
          </a:bodyPr>
          <a:lstStyle/>
          <a:p>
            <a:pPr indent="0" lvl="0" marL="0" rtl="0" algn="l">
              <a:lnSpc>
                <a:spcPct val="90000"/>
              </a:lnSpc>
              <a:spcBef>
                <a:spcPts val="0"/>
              </a:spcBef>
              <a:spcAft>
                <a:spcPts val="0"/>
              </a:spcAft>
              <a:buClr>
                <a:srgbClr val="7763A9"/>
              </a:buClr>
              <a:buSzPts val="8000"/>
              <a:buFont typeface="Arial"/>
              <a:buNone/>
            </a:pPr>
            <a:r>
              <a:rPr i="1" lang="en-US" sz="8000"/>
              <a:t>Objetivo</a:t>
            </a:r>
            <a:endParaRPr i="1" sz="8000"/>
          </a:p>
        </p:txBody>
      </p:sp>
      <p:sp>
        <p:nvSpPr>
          <p:cNvPr id="65" name="Google Shape;65;p8"/>
          <p:cNvSpPr txBox="1"/>
          <p:nvPr/>
        </p:nvSpPr>
        <p:spPr>
          <a:xfrm>
            <a:off x="1308100" y="8350965"/>
            <a:ext cx="14755922" cy="2320206"/>
          </a:xfrm>
          <a:prstGeom prst="rect">
            <a:avLst/>
          </a:prstGeom>
          <a:noFill/>
          <a:ln>
            <a:noFill/>
          </a:ln>
        </p:spPr>
        <p:txBody>
          <a:bodyPr anchorCtr="0" anchor="t" bIns="50800" lIns="50800" spcFirstLastPara="1" rIns="50800" wrap="square" tIns="50800">
            <a:normAutofit/>
          </a:bodyPr>
          <a:lstStyle/>
          <a:p>
            <a:pPr indent="0" lvl="7" marL="0" marR="0" rtl="0" algn="just">
              <a:lnSpc>
                <a:spcPct val="110000"/>
              </a:lnSpc>
              <a:spcBef>
                <a:spcPts val="0"/>
              </a:spcBef>
              <a:spcAft>
                <a:spcPts val="0"/>
              </a:spcAft>
              <a:buClr>
                <a:srgbClr val="000000"/>
              </a:buClr>
              <a:buSzPts val="2800"/>
              <a:buFont typeface="Noto Sans"/>
              <a:buNone/>
            </a:pPr>
            <a:r>
              <a:rPr b="0" i="0" lang="en-US" sz="2800" u="none" cap="none" strike="noStrike">
                <a:solidFill>
                  <a:srgbClr val="000000"/>
                </a:solidFill>
                <a:latin typeface="Noto Sans"/>
                <a:ea typeface="Noto Sans"/>
                <a:cs typeface="Noto Sans"/>
                <a:sym typeface="Noto Sans"/>
              </a:rPr>
              <a:t>Reflexión y sensibilización sobre los cuidados a partir de una serie de conceptos, sobre el derecho a cuidar y recibir cuidados, la concepción del Sistema Nacional y Progresivo de Cuidados y el panorama la Sociedad de Cuidados con visión humanista, acompañados de actividades y talleres que promuevan la reflexión.</a:t>
            </a:r>
            <a:endParaRPr b="0" i="0" sz="3000" u="none" cap="none" strike="noStrike">
              <a:solidFill>
                <a:srgbClr val="000000"/>
              </a:solidFill>
              <a:latin typeface="Noto Sans"/>
              <a:ea typeface="Noto Sans"/>
              <a:cs typeface="Noto Sans"/>
              <a:sym typeface="Noto Sans"/>
            </a:endParaRPr>
          </a:p>
        </p:txBody>
      </p:sp>
      <p:pic>
        <p:nvPicPr>
          <p:cNvPr descr="Imagen" id="66" name="Google Shape;66;p8"/>
          <p:cNvPicPr preferRelativeResize="0"/>
          <p:nvPr/>
        </p:nvPicPr>
        <p:blipFill rotWithShape="1">
          <a:blip r:embed="rId3">
            <a:alphaModFix/>
          </a:blip>
          <a:srcRect b="0" l="0" r="0" t="0"/>
          <a:stretch/>
        </p:blipFill>
        <p:spPr>
          <a:xfrm rot="-300000">
            <a:off x="21248820" y="-343576"/>
            <a:ext cx="5797599" cy="13976886"/>
          </a:xfrm>
          <a:prstGeom prst="rect">
            <a:avLst/>
          </a:prstGeom>
          <a:noFill/>
          <a:ln>
            <a:noFill/>
          </a:ln>
        </p:spPr>
      </p:pic>
      <p:pic>
        <p:nvPicPr>
          <p:cNvPr descr="Imagen" id="67" name="Google Shape;67;p8"/>
          <p:cNvPicPr preferRelativeResize="0"/>
          <p:nvPr/>
        </p:nvPicPr>
        <p:blipFill rotWithShape="1">
          <a:blip r:embed="rId4">
            <a:alphaModFix/>
          </a:blip>
          <a:srcRect b="0" l="0" r="0" t="0"/>
          <a:stretch/>
        </p:blipFill>
        <p:spPr>
          <a:xfrm>
            <a:off x="643728" y="1454031"/>
            <a:ext cx="945958" cy="1039937"/>
          </a:xfrm>
          <a:prstGeom prst="rect">
            <a:avLst/>
          </a:prstGeom>
          <a:noFill/>
          <a:ln>
            <a:noFill/>
          </a:ln>
        </p:spPr>
      </p:pic>
      <p:pic>
        <p:nvPicPr>
          <p:cNvPr descr="Imagen" id="68" name="Google Shape;68;p8"/>
          <p:cNvPicPr preferRelativeResize="0"/>
          <p:nvPr/>
        </p:nvPicPr>
        <p:blipFill rotWithShape="1">
          <a:blip r:embed="rId5">
            <a:alphaModFix/>
          </a:blip>
          <a:srcRect b="0" l="0" r="0" t="0"/>
          <a:stretch/>
        </p:blipFill>
        <p:spPr>
          <a:xfrm>
            <a:off x="21816352" y="6533484"/>
            <a:ext cx="1102812" cy="1320686"/>
          </a:xfrm>
          <a:prstGeom prst="rect">
            <a:avLst/>
          </a:prstGeom>
          <a:noFill/>
          <a:ln>
            <a:noFill/>
          </a:ln>
        </p:spPr>
      </p:pic>
      <p:pic>
        <p:nvPicPr>
          <p:cNvPr descr="Imagen" id="69" name="Google Shape;69;p8"/>
          <p:cNvPicPr preferRelativeResize="0"/>
          <p:nvPr/>
        </p:nvPicPr>
        <p:blipFill rotWithShape="1">
          <a:blip r:embed="rId6">
            <a:alphaModFix/>
          </a:blip>
          <a:srcRect b="0" l="0" r="0" t="0"/>
          <a:stretch/>
        </p:blipFill>
        <p:spPr>
          <a:xfrm>
            <a:off x="1375782" y="2538603"/>
            <a:ext cx="784905" cy="6995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6"/>
          <p:cNvSpPr txBox="1"/>
          <p:nvPr>
            <p:ph type="title"/>
          </p:nvPr>
        </p:nvSpPr>
        <p:spPr>
          <a:xfrm>
            <a:off x="1206500" y="3038391"/>
            <a:ext cx="21971000" cy="4648201"/>
          </a:xfrm>
          <a:prstGeom prst="rect">
            <a:avLst/>
          </a:prstGeom>
          <a:noFill/>
          <a:ln>
            <a:noFill/>
          </a:ln>
        </p:spPr>
        <p:txBody>
          <a:bodyPr anchorCtr="0" anchor="b" bIns="50800" lIns="50800" spcFirstLastPara="1" rIns="50800" wrap="square" tIns="50800">
            <a:normAutofit/>
          </a:bodyPr>
          <a:lstStyle/>
          <a:p>
            <a:pPr indent="0" lvl="0" marL="0" rtl="0" algn="l">
              <a:lnSpc>
                <a:spcPct val="90000"/>
              </a:lnSpc>
              <a:spcBef>
                <a:spcPts val="0"/>
              </a:spcBef>
              <a:spcAft>
                <a:spcPts val="0"/>
              </a:spcAft>
              <a:buClr>
                <a:srgbClr val="7763A9"/>
              </a:buClr>
              <a:buSzPts val="8000"/>
              <a:buFont typeface="Arial"/>
              <a:buNone/>
            </a:pPr>
            <a:r>
              <a:rPr i="1" lang="en-US" sz="8000"/>
              <a:t>El derecho a los cuidados</a:t>
            </a:r>
            <a:endParaRPr i="1" sz="8000"/>
          </a:p>
        </p:txBody>
      </p:sp>
      <p:sp>
        <p:nvSpPr>
          <p:cNvPr id="379" name="Google Shape;379;p26"/>
          <p:cNvSpPr txBox="1"/>
          <p:nvPr>
            <p:ph idx="12" type="sldNum"/>
          </p:nvPr>
        </p:nvSpPr>
        <p:spPr>
          <a:xfrm>
            <a:off x="23597245" y="128840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380" name="Google Shape;380;p26"/>
          <p:cNvPicPr preferRelativeResize="0"/>
          <p:nvPr/>
        </p:nvPicPr>
        <p:blipFill rotWithShape="1">
          <a:blip r:embed="rId3">
            <a:alphaModFix/>
          </a:blip>
          <a:srcRect b="0" l="0" r="0" t="0"/>
          <a:stretch/>
        </p:blipFill>
        <p:spPr>
          <a:xfrm rot="-300000">
            <a:off x="21248820" y="-343576"/>
            <a:ext cx="5797599" cy="13976886"/>
          </a:xfrm>
          <a:prstGeom prst="rect">
            <a:avLst/>
          </a:prstGeom>
          <a:noFill/>
          <a:ln>
            <a:noFill/>
          </a:ln>
        </p:spPr>
      </p:pic>
      <p:pic>
        <p:nvPicPr>
          <p:cNvPr descr="Imagen" id="381" name="Google Shape;381;p26"/>
          <p:cNvPicPr preferRelativeResize="0"/>
          <p:nvPr/>
        </p:nvPicPr>
        <p:blipFill rotWithShape="1">
          <a:blip r:embed="rId4">
            <a:alphaModFix/>
          </a:blip>
          <a:srcRect b="0" l="0" r="0" t="0"/>
          <a:stretch/>
        </p:blipFill>
        <p:spPr>
          <a:xfrm>
            <a:off x="643728" y="1454031"/>
            <a:ext cx="945958" cy="1039937"/>
          </a:xfrm>
          <a:prstGeom prst="rect">
            <a:avLst/>
          </a:prstGeom>
          <a:noFill/>
          <a:ln>
            <a:noFill/>
          </a:ln>
        </p:spPr>
      </p:pic>
      <p:pic>
        <p:nvPicPr>
          <p:cNvPr descr="Imagen" id="382" name="Google Shape;382;p26"/>
          <p:cNvPicPr preferRelativeResize="0"/>
          <p:nvPr/>
        </p:nvPicPr>
        <p:blipFill rotWithShape="1">
          <a:blip r:embed="rId5">
            <a:alphaModFix/>
          </a:blip>
          <a:srcRect b="0" l="0" r="0" t="0"/>
          <a:stretch/>
        </p:blipFill>
        <p:spPr>
          <a:xfrm>
            <a:off x="21816352" y="6533484"/>
            <a:ext cx="1102812" cy="1320686"/>
          </a:xfrm>
          <a:prstGeom prst="rect">
            <a:avLst/>
          </a:prstGeom>
          <a:noFill/>
          <a:ln>
            <a:noFill/>
          </a:ln>
        </p:spPr>
      </p:pic>
      <p:pic>
        <p:nvPicPr>
          <p:cNvPr descr="Imagen" id="383" name="Google Shape;383;p26"/>
          <p:cNvPicPr preferRelativeResize="0"/>
          <p:nvPr/>
        </p:nvPicPr>
        <p:blipFill rotWithShape="1">
          <a:blip r:embed="rId6">
            <a:alphaModFix/>
          </a:blip>
          <a:srcRect b="0" l="0" r="0" t="0"/>
          <a:stretch/>
        </p:blipFill>
        <p:spPr>
          <a:xfrm>
            <a:off x="1375782" y="2538603"/>
            <a:ext cx="784905" cy="69951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7"/>
          <p:cNvSpPr txBox="1"/>
          <p:nvPr>
            <p:ph idx="2" type="body"/>
          </p:nvPr>
        </p:nvSpPr>
        <p:spPr>
          <a:xfrm>
            <a:off x="1206500" y="4404196"/>
            <a:ext cx="9779000" cy="8256631"/>
          </a:xfrm>
          <a:prstGeom prst="rect">
            <a:avLst/>
          </a:prstGeom>
          <a:noFill/>
          <a:ln>
            <a:noFill/>
          </a:ln>
        </p:spPr>
        <p:txBody>
          <a:bodyPr anchorCtr="0" anchor="t" bIns="50800" lIns="50800" spcFirstLastPara="1" rIns="50800" wrap="square" tIns="50800">
            <a:normAutofit/>
          </a:bodyPr>
          <a:lstStyle/>
          <a:p>
            <a:pPr indent="0" lvl="0" marL="0" rtl="0" algn="just">
              <a:lnSpc>
                <a:spcPct val="110000"/>
              </a:lnSpc>
              <a:spcBef>
                <a:spcPts val="0"/>
              </a:spcBef>
              <a:spcAft>
                <a:spcPts val="0"/>
              </a:spcAft>
              <a:buClr>
                <a:srgbClr val="000000"/>
              </a:buClr>
              <a:buSzPts val="2800"/>
              <a:buFont typeface="Noto Sans"/>
              <a:buNone/>
            </a:pPr>
            <a:r>
              <a:rPr lang="en-US"/>
              <a:t>El derecho a los cuidados es una respuesta ética y política para reconocer y avanzar hacia un país donde todas las personas —sin importar su género, su origen, su clase social o el lugar donde viven— puedan vivir con dignidad, acompañadas, protegidas y sostenidas por una sociedad y un Estado que brinde servicios de atención e infraestructura para cuidar.</a:t>
            </a:r>
            <a:endParaRPr/>
          </a:p>
          <a:p>
            <a:pPr indent="0" lvl="0" marL="0" rtl="0" algn="just">
              <a:lnSpc>
                <a:spcPct val="110000"/>
              </a:lnSpc>
              <a:spcBef>
                <a:spcPts val="2400"/>
              </a:spcBef>
              <a:spcAft>
                <a:spcPts val="0"/>
              </a:spcAft>
              <a:buClr>
                <a:srgbClr val="000000"/>
              </a:buClr>
              <a:buSzPts val="1200"/>
              <a:buFont typeface="Noto Sans"/>
              <a:buNone/>
            </a:pPr>
            <a:r>
              <a:t/>
            </a:r>
            <a:endParaRPr sz="1200">
              <a:solidFill>
                <a:srgbClr val="FFFFFF"/>
              </a:solidFill>
            </a:endParaRPr>
          </a:p>
          <a:p>
            <a:pPr indent="0" lvl="0" marL="0" rtl="0" algn="just">
              <a:lnSpc>
                <a:spcPct val="110000"/>
              </a:lnSpc>
              <a:spcBef>
                <a:spcPts val="2400"/>
              </a:spcBef>
              <a:spcAft>
                <a:spcPts val="0"/>
              </a:spcAft>
              <a:buClr>
                <a:srgbClr val="000000"/>
              </a:buClr>
              <a:buSzPts val="2800"/>
              <a:buFont typeface="Noto Sans"/>
              <a:buNone/>
            </a:pPr>
            <a:r>
              <a:rPr b="0" i="0" lang="en-US" sz="2800" u="none" cap="none" strike="noStrike">
                <a:solidFill>
                  <a:srgbClr val="000000"/>
                </a:solidFill>
                <a:latin typeface="Noto Sans"/>
                <a:ea typeface="Noto Sans"/>
                <a:cs typeface="Noto Sans"/>
                <a:sym typeface="Noto Sans"/>
              </a:rPr>
              <a:t>En ese </a:t>
            </a:r>
            <a:r>
              <a:rPr lang="en-US"/>
              <a:t>sentido</a:t>
            </a:r>
            <a:r>
              <a:rPr b="0" i="0" lang="en-US" sz="2800" u="none" cap="none" strike="noStrike">
                <a:solidFill>
                  <a:srgbClr val="000000"/>
                </a:solidFill>
                <a:latin typeface="Noto Sans"/>
                <a:ea typeface="Noto Sans"/>
                <a:cs typeface="Noto Sans"/>
                <a:sym typeface="Noto Sans"/>
              </a:rPr>
              <a:t>, </a:t>
            </a:r>
            <a:r>
              <a:rPr lang="en-US"/>
              <a:t>el</a:t>
            </a:r>
            <a:r>
              <a:rPr b="0" i="0" lang="en-US" sz="2800" u="none" cap="none" strike="noStrike">
                <a:solidFill>
                  <a:srgbClr val="000000"/>
                </a:solidFill>
                <a:latin typeface="Noto Sans"/>
                <a:ea typeface="Noto Sans"/>
                <a:cs typeface="Noto Sans"/>
                <a:sym typeface="Noto Sans"/>
              </a:rPr>
              <a:t> derecho a </a:t>
            </a:r>
            <a:r>
              <a:rPr lang="en-US"/>
              <a:t>los</a:t>
            </a:r>
            <a:r>
              <a:rPr b="0" i="0" lang="en-US" sz="2800" u="none" cap="none" strike="noStrike">
                <a:solidFill>
                  <a:srgbClr val="000000"/>
                </a:solidFill>
                <a:latin typeface="Noto Sans"/>
                <a:ea typeface="Noto Sans"/>
                <a:cs typeface="Noto Sans"/>
                <a:sym typeface="Noto Sans"/>
              </a:rPr>
              <a:t> </a:t>
            </a:r>
            <a:r>
              <a:rPr lang="en-US"/>
              <a:t>cuidados</a:t>
            </a:r>
            <a:r>
              <a:rPr b="0" i="0" lang="en-US" sz="2800" u="none" cap="none" strike="noStrike">
                <a:solidFill>
                  <a:srgbClr val="000000"/>
                </a:solidFill>
                <a:latin typeface="Noto Sans"/>
                <a:ea typeface="Noto Sans"/>
                <a:cs typeface="Noto Sans"/>
                <a:sym typeface="Noto Sans"/>
              </a:rPr>
              <a:t> </a:t>
            </a:r>
            <a:r>
              <a:rPr lang="en-US"/>
              <a:t>reconoce</a:t>
            </a:r>
            <a:r>
              <a:rPr b="0" i="0" lang="en-US" sz="2800" u="none" cap="none" strike="noStrike">
                <a:solidFill>
                  <a:srgbClr val="000000"/>
                </a:solidFill>
                <a:latin typeface="Noto Sans"/>
                <a:ea typeface="Noto Sans"/>
                <a:cs typeface="Noto Sans"/>
                <a:sym typeface="Noto Sans"/>
              </a:rPr>
              <a:t> </a:t>
            </a:r>
            <a:r>
              <a:rPr lang="en-US"/>
              <a:t>que</a:t>
            </a:r>
            <a:r>
              <a:rPr b="0" i="0" lang="en-US" sz="2800" u="none" cap="none" strike="noStrike">
                <a:solidFill>
                  <a:srgbClr val="000000"/>
                </a:solidFill>
                <a:latin typeface="Noto Sans"/>
                <a:ea typeface="Noto Sans"/>
                <a:cs typeface="Noto Sans"/>
                <a:sym typeface="Noto Sans"/>
              </a:rPr>
              <a:t> para </a:t>
            </a:r>
            <a:r>
              <a:rPr lang="en-US"/>
              <a:t>cuidar</a:t>
            </a:r>
            <a:r>
              <a:rPr b="0" i="0" lang="en-US" sz="2800" u="none" cap="none" strike="noStrike">
                <a:solidFill>
                  <a:srgbClr val="000000"/>
                </a:solidFill>
                <a:latin typeface="Noto Sans"/>
                <a:ea typeface="Noto Sans"/>
                <a:cs typeface="Noto Sans"/>
                <a:sym typeface="Noto Sans"/>
              </a:rPr>
              <a:t> y </a:t>
            </a:r>
            <a:r>
              <a:rPr lang="en-US"/>
              <a:t>recibir</a:t>
            </a:r>
            <a:r>
              <a:rPr b="0" i="0" lang="en-US" sz="2800" u="none" cap="none" strike="noStrike">
                <a:solidFill>
                  <a:srgbClr val="000000"/>
                </a:solidFill>
                <a:latin typeface="Noto Sans"/>
                <a:ea typeface="Noto Sans"/>
                <a:cs typeface="Noto Sans"/>
                <a:sym typeface="Noto Sans"/>
              </a:rPr>
              <a:t> </a:t>
            </a:r>
            <a:r>
              <a:rPr lang="en-US"/>
              <a:t>cuidados</a:t>
            </a:r>
            <a:r>
              <a:rPr b="0" i="0" lang="en-US" sz="2800" u="none" cap="none" strike="noStrike">
                <a:solidFill>
                  <a:srgbClr val="000000"/>
                </a:solidFill>
                <a:latin typeface="Noto Sans"/>
                <a:ea typeface="Noto Sans"/>
                <a:cs typeface="Noto Sans"/>
                <a:sym typeface="Noto Sans"/>
              </a:rPr>
              <a:t>, se </a:t>
            </a:r>
            <a:r>
              <a:rPr lang="en-US"/>
              <a:t>deben</a:t>
            </a:r>
            <a:r>
              <a:rPr b="0" i="0" lang="en-US" sz="2800" u="none" cap="none" strike="noStrike">
                <a:solidFill>
                  <a:srgbClr val="000000"/>
                </a:solidFill>
                <a:latin typeface="Noto Sans"/>
                <a:ea typeface="Noto Sans"/>
                <a:cs typeface="Noto Sans"/>
                <a:sym typeface="Noto Sans"/>
              </a:rPr>
              <a:t> </a:t>
            </a:r>
            <a:r>
              <a:rPr lang="en-US"/>
              <a:t>generar</a:t>
            </a:r>
            <a:r>
              <a:rPr b="0" i="0" lang="en-US" sz="2800" u="none" cap="none" strike="noStrike">
                <a:solidFill>
                  <a:srgbClr val="000000"/>
                </a:solidFill>
                <a:latin typeface="Noto Sans"/>
                <a:ea typeface="Noto Sans"/>
                <a:cs typeface="Noto Sans"/>
                <a:sym typeface="Noto Sans"/>
              </a:rPr>
              <a:t> las </a:t>
            </a:r>
            <a:r>
              <a:rPr lang="en-US"/>
              <a:t>condiciones</a:t>
            </a:r>
            <a:r>
              <a:rPr b="0" i="0" lang="en-US" sz="2800" u="none" cap="none" strike="noStrike">
                <a:solidFill>
                  <a:srgbClr val="000000"/>
                </a:solidFill>
                <a:latin typeface="Noto Sans"/>
                <a:ea typeface="Noto Sans"/>
                <a:cs typeface="Noto Sans"/>
                <a:sym typeface="Noto Sans"/>
              </a:rPr>
              <a:t> </a:t>
            </a:r>
            <a:r>
              <a:rPr lang="en-US"/>
              <a:t>que</a:t>
            </a:r>
            <a:r>
              <a:rPr b="0" i="0" lang="en-US" sz="2800" u="none" cap="none" strike="noStrike">
                <a:solidFill>
                  <a:srgbClr val="000000"/>
                </a:solidFill>
                <a:latin typeface="Noto Sans"/>
                <a:ea typeface="Noto Sans"/>
                <a:cs typeface="Noto Sans"/>
                <a:sym typeface="Noto Sans"/>
              </a:rPr>
              <a:t> </a:t>
            </a:r>
            <a:r>
              <a:rPr lang="en-US"/>
              <a:t>permitan</a:t>
            </a:r>
            <a:r>
              <a:rPr b="0" i="0" lang="en-US" sz="2800" u="none" cap="none" strike="noStrike">
                <a:solidFill>
                  <a:srgbClr val="000000"/>
                </a:solidFill>
                <a:latin typeface="Noto Sans"/>
                <a:ea typeface="Noto Sans"/>
                <a:cs typeface="Noto Sans"/>
                <a:sym typeface="Noto Sans"/>
              </a:rPr>
              <a:t> </a:t>
            </a:r>
            <a:r>
              <a:rPr lang="en-US"/>
              <a:t>su</a:t>
            </a:r>
            <a:r>
              <a:rPr b="0" i="0" lang="en-US" sz="2800" u="none" cap="none" strike="noStrike">
                <a:solidFill>
                  <a:srgbClr val="000000"/>
                </a:solidFill>
                <a:latin typeface="Noto Sans"/>
                <a:ea typeface="Noto Sans"/>
                <a:cs typeface="Noto Sans"/>
                <a:sym typeface="Noto Sans"/>
              </a:rPr>
              <a:t> </a:t>
            </a:r>
            <a:r>
              <a:rPr lang="en-US"/>
              <a:t>ejercicio</a:t>
            </a:r>
            <a:r>
              <a:rPr b="0" i="0" lang="en-US" sz="2800" u="none" cap="none" strike="noStrike">
                <a:solidFill>
                  <a:srgbClr val="000000"/>
                </a:solidFill>
                <a:latin typeface="Noto Sans"/>
                <a:ea typeface="Noto Sans"/>
                <a:cs typeface="Noto Sans"/>
                <a:sym typeface="Noto Sans"/>
              </a:rPr>
              <a:t> pleno.</a:t>
            </a:r>
            <a:endParaRPr/>
          </a:p>
        </p:txBody>
      </p:sp>
      <p:sp>
        <p:nvSpPr>
          <p:cNvPr id="389" name="Google Shape;389;p27"/>
          <p:cNvSpPr txBox="1"/>
          <p:nvPr>
            <p:ph type="title"/>
          </p:nvPr>
        </p:nvSpPr>
        <p:spPr>
          <a:xfrm>
            <a:off x="1206500" y="1819443"/>
            <a:ext cx="9779000" cy="1435101"/>
          </a:xfrm>
          <a:prstGeom prst="rect">
            <a:avLst/>
          </a:prstGeom>
          <a:noFill/>
          <a:ln>
            <a:noFill/>
          </a:ln>
        </p:spPr>
        <p:txBody>
          <a:bodyPr anchorCtr="0" anchor="t"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r>
              <a:rPr b="1" i="0" lang="en-US" sz="6000" u="none" cap="none" strike="noStrike">
                <a:solidFill>
                  <a:srgbClr val="7763A9"/>
                </a:solidFill>
                <a:latin typeface="Arial"/>
                <a:ea typeface="Arial"/>
                <a:cs typeface="Arial"/>
                <a:sym typeface="Arial"/>
              </a:rPr>
              <a:t>Derecho a los cuidados</a:t>
            </a:r>
            <a:endParaRPr/>
          </a:p>
        </p:txBody>
      </p:sp>
      <p:sp>
        <p:nvSpPr>
          <p:cNvPr id="390" name="Google Shape;390;p27"/>
          <p:cNvSpPr txBox="1"/>
          <p:nvPr>
            <p:ph idx="12" type="sldNum"/>
          </p:nvPr>
        </p:nvSpPr>
        <p:spPr>
          <a:xfrm>
            <a:off x="23584545" y="128713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cxnSp>
        <p:nvCxnSpPr>
          <p:cNvPr id="391" name="Google Shape;391;p27"/>
          <p:cNvCxnSpPr/>
          <p:nvPr/>
        </p:nvCxnSpPr>
        <p:spPr>
          <a:xfrm>
            <a:off x="1260906" y="3065142"/>
            <a:ext cx="8891389" cy="1"/>
          </a:xfrm>
          <a:prstGeom prst="straightConnector1">
            <a:avLst/>
          </a:prstGeom>
          <a:noFill/>
          <a:ln cap="flat" cmpd="sng" w="38100">
            <a:solidFill>
              <a:srgbClr val="EBD698"/>
            </a:solidFill>
            <a:prstDash val="solid"/>
            <a:miter lim="400000"/>
            <a:headEnd len="sm" w="sm" type="none"/>
            <a:tailEnd len="sm" w="sm" type="none"/>
          </a:ln>
        </p:spPr>
      </p:cxnSp>
      <p:sp>
        <p:nvSpPr>
          <p:cNvPr id="392" name="Google Shape;392;p27"/>
          <p:cNvSpPr txBox="1"/>
          <p:nvPr/>
        </p:nvSpPr>
        <p:spPr>
          <a:xfrm>
            <a:off x="12465125" y="2194093"/>
            <a:ext cx="10361347" cy="68580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7763A9"/>
              </a:buClr>
              <a:buSzPts val="3400"/>
              <a:buFont typeface="Noto Sans SemiBold"/>
              <a:buNone/>
            </a:pPr>
            <a:r>
              <a:rPr b="0" i="0" lang="en-US" sz="3400" u="none" cap="none" strike="noStrike">
                <a:solidFill>
                  <a:srgbClr val="7763A9"/>
                </a:solidFill>
                <a:latin typeface="Noto Sans SemiBold"/>
                <a:ea typeface="Noto Sans SemiBold"/>
                <a:cs typeface="Noto Sans SemiBold"/>
                <a:sym typeface="Noto Sans SemiBold"/>
              </a:rPr>
              <a:t>El derecho al cuidado en la región latinocaribeña</a:t>
            </a:r>
            <a:endParaRPr b="0" i="0" sz="1400" u="none" cap="none" strike="noStrike">
              <a:solidFill>
                <a:srgbClr val="000000"/>
              </a:solidFill>
              <a:latin typeface="Arial"/>
              <a:ea typeface="Arial"/>
              <a:cs typeface="Arial"/>
              <a:sym typeface="Arial"/>
            </a:endParaRPr>
          </a:p>
        </p:txBody>
      </p:sp>
      <p:pic>
        <p:nvPicPr>
          <p:cNvPr descr="Imagen" id="393" name="Google Shape;393;p27"/>
          <p:cNvPicPr preferRelativeResize="0"/>
          <p:nvPr/>
        </p:nvPicPr>
        <p:blipFill rotWithShape="1">
          <a:blip r:embed="rId3">
            <a:alphaModFix/>
          </a:blip>
          <a:srcRect b="0" l="0" r="0" t="0"/>
          <a:stretch/>
        </p:blipFill>
        <p:spPr>
          <a:xfrm>
            <a:off x="12215033" y="2960663"/>
            <a:ext cx="10361347" cy="9748059"/>
          </a:xfrm>
          <a:prstGeom prst="rect">
            <a:avLst/>
          </a:prstGeom>
          <a:noFill/>
          <a:ln>
            <a:noFill/>
          </a:ln>
        </p:spPr>
      </p:pic>
      <p:pic>
        <p:nvPicPr>
          <p:cNvPr descr="Imagen" id="394" name="Google Shape;394;p27"/>
          <p:cNvPicPr preferRelativeResize="0"/>
          <p:nvPr/>
        </p:nvPicPr>
        <p:blipFill rotWithShape="1">
          <a:blip r:embed="rId4">
            <a:alphaModFix/>
          </a:blip>
          <a:srcRect b="0" l="0" r="0" t="0"/>
          <a:stretch/>
        </p:blipFill>
        <p:spPr>
          <a:xfrm>
            <a:off x="10946403" y="850516"/>
            <a:ext cx="729641" cy="685801"/>
          </a:xfrm>
          <a:prstGeom prst="rect">
            <a:avLst/>
          </a:prstGeom>
          <a:noFill/>
          <a:ln>
            <a:noFill/>
          </a:ln>
        </p:spPr>
      </p:pic>
      <p:pic>
        <p:nvPicPr>
          <p:cNvPr descr="Imagen" id="395" name="Google Shape;395;p27"/>
          <p:cNvPicPr preferRelativeResize="0"/>
          <p:nvPr/>
        </p:nvPicPr>
        <p:blipFill rotWithShape="1">
          <a:blip r:embed="rId5">
            <a:alphaModFix/>
          </a:blip>
          <a:srcRect b="0" l="0" r="0" t="0"/>
          <a:stretch/>
        </p:blipFill>
        <p:spPr>
          <a:xfrm>
            <a:off x="359277" y="3606324"/>
            <a:ext cx="778590" cy="850264"/>
          </a:xfrm>
          <a:prstGeom prst="rect">
            <a:avLst/>
          </a:prstGeom>
          <a:noFill/>
          <a:ln>
            <a:noFill/>
          </a:ln>
        </p:spPr>
      </p:pic>
      <p:pic>
        <p:nvPicPr>
          <p:cNvPr descr="Imagen" id="396" name="Google Shape;396;p27"/>
          <p:cNvPicPr preferRelativeResize="0"/>
          <p:nvPr/>
        </p:nvPicPr>
        <p:blipFill rotWithShape="1">
          <a:blip r:embed="rId6">
            <a:alphaModFix/>
          </a:blip>
          <a:srcRect b="42472" l="14609" r="323" t="0"/>
          <a:stretch/>
        </p:blipFill>
        <p:spPr>
          <a:xfrm>
            <a:off x="-37310" y="9177875"/>
            <a:ext cx="11857914" cy="45172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8"/>
          <p:cNvSpPr txBox="1"/>
          <p:nvPr>
            <p:ph type="title"/>
          </p:nvPr>
        </p:nvSpPr>
        <p:spPr>
          <a:xfrm>
            <a:off x="1206500" y="3038391"/>
            <a:ext cx="21971000" cy="4648201"/>
          </a:xfrm>
          <a:prstGeom prst="rect">
            <a:avLst/>
          </a:prstGeom>
          <a:noFill/>
          <a:ln>
            <a:noFill/>
          </a:ln>
        </p:spPr>
        <p:txBody>
          <a:bodyPr anchorCtr="0" anchor="b" bIns="50800" lIns="50800" spcFirstLastPara="1" rIns="50800" wrap="square" tIns="50800">
            <a:normAutofit/>
          </a:bodyPr>
          <a:lstStyle/>
          <a:p>
            <a:pPr indent="0" lvl="0" marL="0" rtl="0" algn="l">
              <a:lnSpc>
                <a:spcPct val="100000"/>
              </a:lnSpc>
              <a:spcBef>
                <a:spcPts val="0"/>
              </a:spcBef>
              <a:spcAft>
                <a:spcPts val="0"/>
              </a:spcAft>
              <a:buClr>
                <a:srgbClr val="7763A9"/>
              </a:buClr>
              <a:buSzPts val="8000"/>
              <a:buFont typeface="Arial"/>
              <a:buNone/>
            </a:pPr>
            <a:br>
              <a:rPr i="1" lang="en-US" sz="8000"/>
            </a:br>
            <a:r>
              <a:rPr i="1" lang="en-US" sz="8000"/>
              <a:t>¿Quiénes necesitan los cuidados?</a:t>
            </a:r>
            <a:br>
              <a:rPr i="1" lang="en-US" sz="8000"/>
            </a:br>
            <a:r>
              <a:rPr i="1" lang="en-US" sz="8000"/>
              <a:t>¿Quiénes realizan los cuidados?</a:t>
            </a:r>
            <a:endParaRPr i="1" sz="8000"/>
          </a:p>
        </p:txBody>
      </p:sp>
      <p:sp>
        <p:nvSpPr>
          <p:cNvPr id="402" name="Google Shape;402;p28"/>
          <p:cNvSpPr txBox="1"/>
          <p:nvPr>
            <p:ph idx="12" type="sldNum"/>
          </p:nvPr>
        </p:nvSpPr>
        <p:spPr>
          <a:xfrm>
            <a:off x="23597245" y="128840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403" name="Google Shape;403;p28"/>
          <p:cNvPicPr preferRelativeResize="0"/>
          <p:nvPr/>
        </p:nvPicPr>
        <p:blipFill rotWithShape="1">
          <a:blip r:embed="rId3">
            <a:alphaModFix/>
          </a:blip>
          <a:srcRect b="0" l="0" r="0" t="0"/>
          <a:stretch/>
        </p:blipFill>
        <p:spPr>
          <a:xfrm rot="-300000">
            <a:off x="21248820" y="-343576"/>
            <a:ext cx="5797599" cy="13976886"/>
          </a:xfrm>
          <a:prstGeom prst="rect">
            <a:avLst/>
          </a:prstGeom>
          <a:noFill/>
          <a:ln>
            <a:noFill/>
          </a:ln>
        </p:spPr>
      </p:pic>
      <p:pic>
        <p:nvPicPr>
          <p:cNvPr descr="Imagen" id="404" name="Google Shape;404;p28"/>
          <p:cNvPicPr preferRelativeResize="0"/>
          <p:nvPr/>
        </p:nvPicPr>
        <p:blipFill rotWithShape="1">
          <a:blip r:embed="rId4">
            <a:alphaModFix/>
          </a:blip>
          <a:srcRect b="0" l="0" r="0" t="0"/>
          <a:stretch/>
        </p:blipFill>
        <p:spPr>
          <a:xfrm>
            <a:off x="643728" y="1454031"/>
            <a:ext cx="945958" cy="1039937"/>
          </a:xfrm>
          <a:prstGeom prst="rect">
            <a:avLst/>
          </a:prstGeom>
          <a:noFill/>
          <a:ln>
            <a:noFill/>
          </a:ln>
        </p:spPr>
      </p:pic>
      <p:pic>
        <p:nvPicPr>
          <p:cNvPr descr="Imagen" id="405" name="Google Shape;405;p28"/>
          <p:cNvPicPr preferRelativeResize="0"/>
          <p:nvPr/>
        </p:nvPicPr>
        <p:blipFill rotWithShape="1">
          <a:blip r:embed="rId5">
            <a:alphaModFix/>
          </a:blip>
          <a:srcRect b="0" l="0" r="0" t="0"/>
          <a:stretch/>
        </p:blipFill>
        <p:spPr>
          <a:xfrm>
            <a:off x="21816352" y="6533484"/>
            <a:ext cx="1102812" cy="1320686"/>
          </a:xfrm>
          <a:prstGeom prst="rect">
            <a:avLst/>
          </a:prstGeom>
          <a:noFill/>
          <a:ln>
            <a:noFill/>
          </a:ln>
        </p:spPr>
      </p:pic>
      <p:pic>
        <p:nvPicPr>
          <p:cNvPr descr="Imagen" id="406" name="Google Shape;406;p28"/>
          <p:cNvPicPr preferRelativeResize="0"/>
          <p:nvPr/>
        </p:nvPicPr>
        <p:blipFill rotWithShape="1">
          <a:blip r:embed="rId6">
            <a:alphaModFix/>
          </a:blip>
          <a:srcRect b="0" l="0" r="0" t="0"/>
          <a:stretch/>
        </p:blipFill>
        <p:spPr>
          <a:xfrm>
            <a:off x="1375782" y="2538603"/>
            <a:ext cx="784905" cy="69951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1grafica.png" id="411" name="Google Shape;411;p29"/>
          <p:cNvPicPr preferRelativeResize="0"/>
          <p:nvPr/>
        </p:nvPicPr>
        <p:blipFill rotWithShape="1">
          <a:blip r:embed="rId3">
            <a:alphaModFix/>
          </a:blip>
          <a:srcRect b="12164" l="-393" r="-226" t="5950"/>
          <a:stretch/>
        </p:blipFill>
        <p:spPr>
          <a:xfrm>
            <a:off x="12107299" y="4219485"/>
            <a:ext cx="11745945" cy="7169103"/>
          </a:xfrm>
          <a:prstGeom prst="rect">
            <a:avLst/>
          </a:prstGeom>
          <a:noFill/>
          <a:ln>
            <a:noFill/>
          </a:ln>
        </p:spPr>
      </p:pic>
      <p:sp>
        <p:nvSpPr>
          <p:cNvPr id="412" name="Google Shape;412;p29"/>
          <p:cNvSpPr txBox="1"/>
          <p:nvPr>
            <p:ph type="title"/>
          </p:nvPr>
        </p:nvSpPr>
        <p:spPr>
          <a:xfrm>
            <a:off x="1206500" y="1820411"/>
            <a:ext cx="21971000" cy="1433164"/>
          </a:xfrm>
          <a:prstGeom prst="rect">
            <a:avLst/>
          </a:prstGeom>
          <a:noFill/>
          <a:ln>
            <a:noFill/>
          </a:ln>
        </p:spPr>
        <p:txBody>
          <a:bodyPr anchorCtr="0" anchor="t"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r>
              <a:rPr b="1" i="0" lang="en-US" sz="6000" u="none" cap="none" strike="noStrike">
                <a:solidFill>
                  <a:srgbClr val="7763A9"/>
                </a:solidFill>
                <a:latin typeface="Arial"/>
                <a:ea typeface="Arial"/>
                <a:cs typeface="Arial"/>
                <a:sym typeface="Arial"/>
              </a:rPr>
              <a:t>Población objetivo de cuidados</a:t>
            </a:r>
            <a:endParaRPr/>
          </a:p>
        </p:txBody>
      </p:sp>
      <p:sp>
        <p:nvSpPr>
          <p:cNvPr id="413" name="Google Shape;413;p29"/>
          <p:cNvSpPr txBox="1"/>
          <p:nvPr>
            <p:ph idx="2" type="body"/>
          </p:nvPr>
        </p:nvSpPr>
        <p:spPr>
          <a:xfrm>
            <a:off x="1206500" y="4143714"/>
            <a:ext cx="9443740" cy="3793052"/>
          </a:xfrm>
          <a:prstGeom prst="rect">
            <a:avLst/>
          </a:prstGeom>
          <a:noFill/>
          <a:ln>
            <a:noFill/>
          </a:ln>
        </p:spPr>
        <p:txBody>
          <a:bodyPr anchorCtr="0" anchor="t" bIns="50800" lIns="50800" spcFirstLastPara="1" rIns="50800" wrap="square" tIns="50800">
            <a:normAutofit/>
          </a:bodyPr>
          <a:lstStyle/>
          <a:p>
            <a:pPr indent="0" lvl="0" marL="0" rtl="0" algn="just">
              <a:lnSpc>
                <a:spcPct val="110000"/>
              </a:lnSpc>
              <a:spcBef>
                <a:spcPts val="0"/>
              </a:spcBef>
              <a:spcAft>
                <a:spcPts val="0"/>
              </a:spcAft>
              <a:buClr>
                <a:srgbClr val="000000"/>
              </a:buClr>
              <a:buSzPts val="2800"/>
              <a:buFont typeface="Noto Sans"/>
              <a:buNone/>
            </a:pPr>
            <a:r>
              <a:rPr b="0" i="0" lang="en-US" sz="2800" u="none" cap="none" strike="noStrike">
                <a:solidFill>
                  <a:srgbClr val="000000"/>
                </a:solidFill>
                <a:latin typeface="Noto Sans"/>
                <a:ea typeface="Noto Sans"/>
                <a:cs typeface="Noto Sans"/>
                <a:sym typeface="Noto Sans"/>
              </a:rPr>
              <a:t>La Encuesta Nacional para el Sistema de Cuidados en 2022, </a:t>
            </a:r>
            <a:r>
              <a:rPr lang="en-US"/>
              <a:t>d</a:t>
            </a:r>
            <a:r>
              <a:rPr b="0" i="0" lang="en-US" sz="2800" u="none" cap="none" strike="noStrike">
                <a:solidFill>
                  <a:srgbClr val="000000"/>
                </a:solidFill>
                <a:latin typeface="Noto Sans"/>
                <a:ea typeface="Noto Sans"/>
                <a:cs typeface="Noto Sans"/>
                <a:sym typeface="Noto Sans"/>
              </a:rPr>
              <a:t>el Instituto Nacional de Estadística y Geografía (INEGI) ofrece información sobre la demanda de cuidados, quiénes cuidan, así como las repercusiones en la vida de las cuidadoras y la percepción de la población sobre los cuidados, entre otros datos. </a:t>
            </a:r>
            <a:endParaRPr/>
          </a:p>
        </p:txBody>
      </p:sp>
      <p:sp>
        <p:nvSpPr>
          <p:cNvPr id="414" name="Google Shape;414;p29"/>
          <p:cNvSpPr txBox="1"/>
          <p:nvPr>
            <p:ph idx="12" type="sldNum"/>
          </p:nvPr>
        </p:nvSpPr>
        <p:spPr>
          <a:xfrm>
            <a:off x="23587064" y="128586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cxnSp>
        <p:nvCxnSpPr>
          <p:cNvPr id="415" name="Google Shape;415;p29"/>
          <p:cNvCxnSpPr/>
          <p:nvPr/>
        </p:nvCxnSpPr>
        <p:spPr>
          <a:xfrm>
            <a:off x="1260906" y="3065142"/>
            <a:ext cx="11927814" cy="1"/>
          </a:xfrm>
          <a:prstGeom prst="straightConnector1">
            <a:avLst/>
          </a:prstGeom>
          <a:noFill/>
          <a:ln cap="flat" cmpd="sng" w="38100">
            <a:solidFill>
              <a:srgbClr val="EBD698"/>
            </a:solidFill>
            <a:prstDash val="solid"/>
            <a:miter lim="400000"/>
            <a:headEnd len="sm" w="sm" type="none"/>
            <a:tailEnd len="sm" w="sm" type="none"/>
          </a:ln>
        </p:spPr>
      </p:cxnSp>
      <p:sp>
        <p:nvSpPr>
          <p:cNvPr id="416" name="Google Shape;416;p29"/>
          <p:cNvSpPr txBox="1"/>
          <p:nvPr/>
        </p:nvSpPr>
        <p:spPr>
          <a:xfrm>
            <a:off x="2123686" y="8562977"/>
            <a:ext cx="7609500" cy="25101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7763A9"/>
              </a:buClr>
              <a:buSzPts val="3400"/>
              <a:buFont typeface="Noto Sans SemiBold"/>
              <a:buNone/>
            </a:pPr>
            <a:r>
              <a:rPr b="0" i="0" lang="en-US" sz="3400" u="none" cap="none" strike="noStrike">
                <a:solidFill>
                  <a:srgbClr val="7763A9"/>
                </a:solidFill>
                <a:latin typeface="Noto Sans SemiBold"/>
                <a:ea typeface="Noto Sans SemiBold"/>
                <a:cs typeface="Noto Sans SemiBold"/>
                <a:sym typeface="Noto Sans SemiBold"/>
              </a:rPr>
              <a:t>En México hay 128.9 millones de personas, de las cuales un 45.2% (58.3 millones) son población objetivo de cuidados.</a:t>
            </a:r>
            <a:endParaRPr b="0" i="0" sz="3400" u="none" cap="none" strike="noStrike">
              <a:solidFill>
                <a:srgbClr val="7763A9"/>
              </a:solidFill>
              <a:latin typeface="Noto Sans SemiBold"/>
              <a:ea typeface="Noto Sans SemiBold"/>
              <a:cs typeface="Noto Sans SemiBold"/>
              <a:sym typeface="Noto Sans SemiBold"/>
            </a:endParaRPr>
          </a:p>
        </p:txBody>
      </p:sp>
      <p:sp>
        <p:nvSpPr>
          <p:cNvPr id="417" name="Google Shape;417;p29"/>
          <p:cNvSpPr txBox="1"/>
          <p:nvPr/>
        </p:nvSpPr>
        <p:spPr>
          <a:xfrm>
            <a:off x="14130601" y="3965449"/>
            <a:ext cx="7007799" cy="123571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7763A9"/>
              </a:buClr>
              <a:buSzPts val="3500"/>
              <a:buFont typeface="Noto Sans SemiBold"/>
              <a:buNone/>
            </a:pPr>
            <a:r>
              <a:rPr b="0" i="0" lang="en-US" sz="3500" u="none" cap="none" strike="noStrike">
                <a:solidFill>
                  <a:srgbClr val="7763A9"/>
                </a:solidFill>
                <a:latin typeface="Noto Sans SemiBold"/>
                <a:ea typeface="Noto Sans SemiBold"/>
                <a:cs typeface="Noto Sans SemiBold"/>
                <a:sym typeface="Noto Sans SemiBold"/>
              </a:rPr>
              <a:t>Población objetivo de cuidados (millones de personas)</a:t>
            </a:r>
            <a:endParaRPr b="0" i="0" sz="1400" u="none" cap="none" strike="noStrike">
              <a:solidFill>
                <a:srgbClr val="000000"/>
              </a:solidFill>
              <a:latin typeface="Arial"/>
              <a:ea typeface="Arial"/>
              <a:cs typeface="Arial"/>
              <a:sym typeface="Arial"/>
            </a:endParaRPr>
          </a:p>
        </p:txBody>
      </p:sp>
      <p:pic>
        <p:nvPicPr>
          <p:cNvPr descr="Imagen" id="418" name="Google Shape;418;p29"/>
          <p:cNvPicPr preferRelativeResize="0"/>
          <p:nvPr/>
        </p:nvPicPr>
        <p:blipFill rotWithShape="1">
          <a:blip r:embed="rId4">
            <a:alphaModFix/>
          </a:blip>
          <a:srcRect b="0" l="0" r="0" t="0"/>
          <a:stretch/>
        </p:blipFill>
        <p:spPr>
          <a:xfrm>
            <a:off x="442975" y="11247824"/>
            <a:ext cx="866441" cy="892460"/>
          </a:xfrm>
          <a:prstGeom prst="rect">
            <a:avLst/>
          </a:prstGeom>
          <a:noFill/>
          <a:ln>
            <a:noFill/>
          </a:ln>
        </p:spPr>
      </p:pic>
      <p:pic>
        <p:nvPicPr>
          <p:cNvPr descr="Imagen" id="419" name="Google Shape;419;p29"/>
          <p:cNvPicPr preferRelativeResize="0"/>
          <p:nvPr/>
        </p:nvPicPr>
        <p:blipFill rotWithShape="1">
          <a:blip r:embed="rId5">
            <a:alphaModFix/>
          </a:blip>
          <a:srcRect b="0" l="0" r="0" t="0"/>
          <a:stretch/>
        </p:blipFill>
        <p:spPr>
          <a:xfrm>
            <a:off x="11294316" y="463595"/>
            <a:ext cx="734365" cy="801970"/>
          </a:xfrm>
          <a:prstGeom prst="rect">
            <a:avLst/>
          </a:prstGeom>
          <a:noFill/>
          <a:ln>
            <a:noFill/>
          </a:ln>
        </p:spPr>
      </p:pic>
      <p:pic>
        <p:nvPicPr>
          <p:cNvPr descr="Imagen" id="420" name="Google Shape;420;p29"/>
          <p:cNvPicPr preferRelativeResize="0"/>
          <p:nvPr/>
        </p:nvPicPr>
        <p:blipFill rotWithShape="1">
          <a:blip r:embed="rId6">
            <a:alphaModFix/>
          </a:blip>
          <a:srcRect b="0" l="0" r="0" t="0"/>
          <a:stretch/>
        </p:blipFill>
        <p:spPr>
          <a:xfrm>
            <a:off x="22660382" y="3412099"/>
            <a:ext cx="980089" cy="1622769"/>
          </a:xfrm>
          <a:prstGeom prst="rect">
            <a:avLst/>
          </a:prstGeom>
          <a:noFill/>
          <a:ln>
            <a:noFill/>
          </a:ln>
        </p:spPr>
      </p:pic>
      <p:sp>
        <p:nvSpPr>
          <p:cNvPr id="421" name="Google Shape;421;p29"/>
          <p:cNvSpPr txBox="1"/>
          <p:nvPr/>
        </p:nvSpPr>
        <p:spPr>
          <a:xfrm>
            <a:off x="14130601" y="10995369"/>
            <a:ext cx="12192000" cy="1397370"/>
          </a:xfrm>
          <a:prstGeom prst="rect">
            <a:avLst/>
          </a:prstGeom>
          <a:noFill/>
          <a:ln>
            <a:noFill/>
          </a:ln>
        </p:spPr>
        <p:txBody>
          <a:bodyPr anchorCtr="0" anchor="t" bIns="45700" lIns="91425" spcFirstLastPara="1" rIns="91425" wrap="square" tIns="45700">
            <a:spAutoFit/>
          </a:bodyPr>
          <a:lstStyle/>
          <a:p>
            <a:pPr indent="0" lvl="0" marL="0" marR="0" rtl="0" algn="just">
              <a:lnSpc>
                <a:spcPct val="110000"/>
              </a:lnSpc>
              <a:spcBef>
                <a:spcPts val="0"/>
              </a:spcBef>
              <a:spcAft>
                <a:spcPts val="0"/>
              </a:spcAft>
              <a:buClr>
                <a:srgbClr val="000000"/>
              </a:buClr>
              <a:buSzPts val="2000"/>
              <a:buFont typeface="Noto Sans"/>
              <a:buNone/>
            </a:pPr>
            <a:r>
              <a:rPr b="0" i="0" lang="en-US" sz="2000" u="none" cap="none" strike="noStrike">
                <a:solidFill>
                  <a:srgbClr val="000000"/>
                </a:solidFill>
                <a:latin typeface="Noto Sans"/>
                <a:ea typeface="Noto Sans"/>
                <a:cs typeface="Noto Sans"/>
                <a:sym typeface="Noto Sans"/>
              </a:rPr>
              <a:t>Fuente: Elaboración propia a partir de la ENASIC (2022). </a:t>
            </a:r>
            <a:endParaRPr b="0" i="0" sz="2000" u="none" cap="none" strike="noStrike">
              <a:solidFill>
                <a:srgbClr val="000000"/>
              </a:solidFill>
              <a:latin typeface="Noto Sans"/>
              <a:ea typeface="Noto Sans"/>
              <a:cs typeface="Noto Sans"/>
              <a:sym typeface="Noto Sans"/>
            </a:endParaRPr>
          </a:p>
          <a:p>
            <a:pPr indent="0" lvl="0" marL="0" marR="0" rtl="0" algn="just">
              <a:lnSpc>
                <a:spcPct val="110000"/>
              </a:lnSpc>
              <a:spcBef>
                <a:spcPts val="2400"/>
              </a:spcBef>
              <a:spcAft>
                <a:spcPts val="0"/>
              </a:spcAft>
              <a:buClr>
                <a:srgbClr val="000000"/>
              </a:buClr>
              <a:buSzPts val="2000"/>
              <a:buFont typeface="Noto Sans"/>
              <a:buNone/>
            </a:pPr>
            <a:br>
              <a:rPr b="0" i="0" lang="en-US" sz="2000" u="none" cap="none" strike="noStrike">
                <a:solidFill>
                  <a:srgbClr val="000000"/>
                </a:solidFill>
                <a:latin typeface="Noto Sans"/>
                <a:ea typeface="Noto Sans"/>
                <a:cs typeface="Noto Sans"/>
                <a:sym typeface="Noto Sans"/>
              </a:rPr>
            </a:br>
            <a:endParaRPr b="0" i="0" sz="2000" u="none" cap="none" strike="noStrike">
              <a:solidFill>
                <a:srgbClr val="000000"/>
              </a:solidFill>
              <a:latin typeface="Noto Sans"/>
              <a:ea typeface="Noto Sans"/>
              <a:cs typeface="Noto Sans"/>
              <a:sym typeface="No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0"/>
          <p:cNvSpPr/>
          <p:nvPr/>
        </p:nvSpPr>
        <p:spPr>
          <a:xfrm>
            <a:off x="451957" y="4792464"/>
            <a:ext cx="23486244" cy="5161165"/>
          </a:xfrm>
          <a:prstGeom prst="rect">
            <a:avLst/>
          </a:prstGeom>
          <a:solidFill>
            <a:srgbClr val="9B94C5">
              <a:alpha val="2941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427" name="Google Shape;427;p30"/>
          <p:cNvSpPr txBox="1"/>
          <p:nvPr>
            <p:ph idx="2" type="body"/>
          </p:nvPr>
        </p:nvSpPr>
        <p:spPr>
          <a:xfrm>
            <a:off x="1260906" y="5533564"/>
            <a:ext cx="8891389" cy="3678964"/>
          </a:xfrm>
          <a:prstGeom prst="rect">
            <a:avLst/>
          </a:prstGeom>
          <a:noFill/>
          <a:ln>
            <a:noFill/>
          </a:ln>
        </p:spPr>
        <p:txBody>
          <a:bodyPr anchorCtr="0" anchor="t" bIns="50800" lIns="50800" spcFirstLastPara="1" rIns="50800" wrap="square" tIns="50800">
            <a:normAutofit/>
          </a:bodyPr>
          <a:lstStyle/>
          <a:p>
            <a:pPr indent="-355600" lvl="0" marL="355600" rtl="0" algn="just">
              <a:lnSpc>
                <a:spcPct val="110000"/>
              </a:lnSpc>
              <a:spcBef>
                <a:spcPts val="0"/>
              </a:spcBef>
              <a:spcAft>
                <a:spcPts val="0"/>
              </a:spcAft>
              <a:buClr>
                <a:srgbClr val="000000"/>
              </a:buClr>
              <a:buSzPts val="3444"/>
              <a:buFont typeface="Noto Sans"/>
              <a:buChar char="•"/>
            </a:pPr>
            <a:r>
              <a:rPr b="0" i="0" lang="en-US" sz="2800" u="none" cap="none" strike="noStrike">
                <a:solidFill>
                  <a:srgbClr val="000000"/>
                </a:solidFill>
                <a:latin typeface="Noto Sans"/>
                <a:ea typeface="Noto Sans"/>
                <a:cs typeface="Noto Sans"/>
                <a:sym typeface="Noto Sans"/>
              </a:rPr>
              <a:t>Se estima que 3 de cada 4 personas mayores de 15 años que brindaron cuidados son mujeres</a:t>
            </a:r>
            <a:endParaRPr/>
          </a:p>
          <a:p>
            <a:pPr indent="-136906" lvl="0" marL="355600" rtl="0" algn="just">
              <a:lnSpc>
                <a:spcPct val="110000"/>
              </a:lnSpc>
              <a:spcBef>
                <a:spcPts val="2400"/>
              </a:spcBef>
              <a:spcAft>
                <a:spcPts val="0"/>
              </a:spcAft>
              <a:buClr>
                <a:srgbClr val="000000"/>
              </a:buClr>
              <a:buSzPts val="3444"/>
              <a:buFont typeface="Noto Sans"/>
              <a:buNone/>
            </a:pPr>
            <a:r>
              <a:t/>
            </a:r>
            <a:endParaRPr b="1">
              <a:solidFill>
                <a:srgbClr val="D49F17"/>
              </a:solidFill>
              <a:latin typeface="Noto Sans"/>
              <a:ea typeface="Noto Sans"/>
              <a:cs typeface="Noto Sans"/>
              <a:sym typeface="Noto Sans"/>
            </a:endParaRPr>
          </a:p>
          <a:p>
            <a:pPr indent="-355600" lvl="0" marL="355600" rtl="0" algn="just">
              <a:lnSpc>
                <a:spcPct val="110000"/>
              </a:lnSpc>
              <a:spcBef>
                <a:spcPts val="2400"/>
              </a:spcBef>
              <a:spcAft>
                <a:spcPts val="0"/>
              </a:spcAft>
              <a:buClr>
                <a:srgbClr val="000000"/>
              </a:buClr>
              <a:buSzPts val="3444"/>
              <a:buFont typeface="Noto Sans"/>
              <a:buChar char="•"/>
            </a:pPr>
            <a:r>
              <a:rPr b="0" i="0" lang="en-US" sz="2800" u="none" cap="none" strike="noStrike">
                <a:solidFill>
                  <a:srgbClr val="000000"/>
                </a:solidFill>
                <a:latin typeface="Noto Sans"/>
                <a:ea typeface="Noto Sans"/>
                <a:cs typeface="Noto Sans"/>
                <a:sym typeface="Noto Sans"/>
              </a:rPr>
              <a:t>Hay una brecha de 12 horas, las mujeres dedican 37.9 y los hombres 25.5 horas en promedio.</a:t>
            </a:r>
            <a:endParaRPr/>
          </a:p>
        </p:txBody>
      </p:sp>
      <p:sp>
        <p:nvSpPr>
          <p:cNvPr id="428" name="Google Shape;428;p30"/>
          <p:cNvSpPr txBox="1"/>
          <p:nvPr>
            <p:ph type="title"/>
          </p:nvPr>
        </p:nvSpPr>
        <p:spPr>
          <a:xfrm>
            <a:off x="1206500" y="1819443"/>
            <a:ext cx="9779000" cy="1435101"/>
          </a:xfrm>
          <a:prstGeom prst="rect">
            <a:avLst/>
          </a:prstGeom>
          <a:noFill/>
          <a:ln>
            <a:noFill/>
          </a:ln>
        </p:spPr>
        <p:txBody>
          <a:bodyPr anchorCtr="0" anchor="t"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r>
              <a:rPr b="1" i="0" lang="en-US" sz="6000" u="none" cap="none" strike="noStrike">
                <a:solidFill>
                  <a:srgbClr val="7763A9"/>
                </a:solidFill>
                <a:latin typeface="Arial"/>
                <a:ea typeface="Arial"/>
                <a:cs typeface="Arial"/>
                <a:sym typeface="Arial"/>
              </a:rPr>
              <a:t>Derecho a los cuidados</a:t>
            </a:r>
            <a:endParaRPr/>
          </a:p>
        </p:txBody>
      </p:sp>
      <p:sp>
        <p:nvSpPr>
          <p:cNvPr id="429" name="Google Shape;429;p30"/>
          <p:cNvSpPr txBox="1"/>
          <p:nvPr>
            <p:ph idx="12" type="sldNum"/>
          </p:nvPr>
        </p:nvSpPr>
        <p:spPr>
          <a:xfrm>
            <a:off x="23584545" y="128713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cxnSp>
        <p:nvCxnSpPr>
          <p:cNvPr id="430" name="Google Shape;430;p30"/>
          <p:cNvCxnSpPr/>
          <p:nvPr/>
        </p:nvCxnSpPr>
        <p:spPr>
          <a:xfrm>
            <a:off x="1260906" y="3065142"/>
            <a:ext cx="8891389" cy="1"/>
          </a:xfrm>
          <a:prstGeom prst="straightConnector1">
            <a:avLst/>
          </a:prstGeom>
          <a:noFill/>
          <a:ln cap="flat" cmpd="sng" w="38100">
            <a:solidFill>
              <a:srgbClr val="EBD698"/>
            </a:solidFill>
            <a:prstDash val="solid"/>
            <a:miter lim="400000"/>
            <a:headEnd len="sm" w="sm" type="none"/>
            <a:tailEnd len="sm" w="sm" type="none"/>
          </a:ln>
        </p:spPr>
      </p:cxnSp>
      <p:pic>
        <p:nvPicPr>
          <p:cNvPr descr="Imagen" id="431" name="Google Shape;431;p30"/>
          <p:cNvPicPr preferRelativeResize="0"/>
          <p:nvPr/>
        </p:nvPicPr>
        <p:blipFill rotWithShape="1">
          <a:blip r:embed="rId3">
            <a:alphaModFix/>
          </a:blip>
          <a:srcRect b="0" l="0" r="0" t="0"/>
          <a:stretch/>
        </p:blipFill>
        <p:spPr>
          <a:xfrm>
            <a:off x="15099064" y="1003112"/>
            <a:ext cx="945958" cy="1039937"/>
          </a:xfrm>
          <a:prstGeom prst="rect">
            <a:avLst/>
          </a:prstGeom>
          <a:noFill/>
          <a:ln>
            <a:noFill/>
          </a:ln>
        </p:spPr>
      </p:pic>
      <p:pic>
        <p:nvPicPr>
          <p:cNvPr id="432" name="Google Shape;432;p30"/>
          <p:cNvPicPr preferRelativeResize="0"/>
          <p:nvPr/>
        </p:nvPicPr>
        <p:blipFill rotWithShape="1">
          <a:blip r:embed="rId4">
            <a:alphaModFix/>
          </a:blip>
          <a:srcRect b="0" l="0" r="0" t="0"/>
          <a:stretch/>
        </p:blipFill>
        <p:spPr>
          <a:xfrm>
            <a:off x="10588215" y="3065142"/>
            <a:ext cx="13309527" cy="7437731"/>
          </a:xfrm>
          <a:prstGeom prst="rect">
            <a:avLst/>
          </a:prstGeom>
          <a:noFill/>
          <a:ln>
            <a:noFill/>
          </a:ln>
        </p:spPr>
      </p:pic>
      <p:sp>
        <p:nvSpPr>
          <p:cNvPr id="433" name="Google Shape;433;p30"/>
          <p:cNvSpPr txBox="1"/>
          <p:nvPr/>
        </p:nvSpPr>
        <p:spPr>
          <a:xfrm>
            <a:off x="13927401" y="10826281"/>
            <a:ext cx="12192000" cy="1397370"/>
          </a:xfrm>
          <a:prstGeom prst="rect">
            <a:avLst/>
          </a:prstGeom>
          <a:noFill/>
          <a:ln>
            <a:noFill/>
          </a:ln>
        </p:spPr>
        <p:txBody>
          <a:bodyPr anchorCtr="0" anchor="t" bIns="45700" lIns="91425" spcFirstLastPara="1" rIns="91425" wrap="square" tIns="45700">
            <a:spAutoFit/>
          </a:bodyPr>
          <a:lstStyle/>
          <a:p>
            <a:pPr indent="0" lvl="0" marL="0" marR="0" rtl="0" algn="just">
              <a:lnSpc>
                <a:spcPct val="110000"/>
              </a:lnSpc>
              <a:spcBef>
                <a:spcPts val="0"/>
              </a:spcBef>
              <a:spcAft>
                <a:spcPts val="0"/>
              </a:spcAft>
              <a:buClr>
                <a:srgbClr val="000000"/>
              </a:buClr>
              <a:buSzPts val="2000"/>
              <a:buFont typeface="Noto Sans"/>
              <a:buNone/>
            </a:pPr>
            <a:r>
              <a:rPr b="0" i="0" lang="en-US" sz="2000" u="none" cap="none" strike="noStrike">
                <a:solidFill>
                  <a:srgbClr val="000000"/>
                </a:solidFill>
                <a:latin typeface="Noto Sans"/>
                <a:ea typeface="Noto Sans"/>
                <a:cs typeface="Noto Sans"/>
                <a:sym typeface="Noto Sans"/>
              </a:rPr>
              <a:t>Fuente: Elaboración propia a partir de la ENASIC (2022). </a:t>
            </a:r>
            <a:endParaRPr b="0" i="0" sz="2000" u="none" cap="none" strike="noStrike">
              <a:solidFill>
                <a:srgbClr val="000000"/>
              </a:solidFill>
              <a:latin typeface="Noto Sans"/>
              <a:ea typeface="Noto Sans"/>
              <a:cs typeface="Noto Sans"/>
              <a:sym typeface="Noto Sans"/>
            </a:endParaRPr>
          </a:p>
          <a:p>
            <a:pPr indent="0" lvl="0" marL="0" marR="0" rtl="0" algn="just">
              <a:lnSpc>
                <a:spcPct val="110000"/>
              </a:lnSpc>
              <a:spcBef>
                <a:spcPts val="2400"/>
              </a:spcBef>
              <a:spcAft>
                <a:spcPts val="0"/>
              </a:spcAft>
              <a:buClr>
                <a:srgbClr val="000000"/>
              </a:buClr>
              <a:buSzPts val="2000"/>
              <a:buFont typeface="Noto Sans"/>
              <a:buNone/>
            </a:pPr>
            <a:br>
              <a:rPr b="0" i="0" lang="en-US" sz="2000" u="none" cap="none" strike="noStrike">
                <a:solidFill>
                  <a:srgbClr val="000000"/>
                </a:solidFill>
                <a:latin typeface="Noto Sans"/>
                <a:ea typeface="Noto Sans"/>
                <a:cs typeface="Noto Sans"/>
                <a:sym typeface="Noto Sans"/>
              </a:rPr>
            </a:br>
            <a:endParaRPr b="0" i="0" sz="2000" u="none" cap="none" strike="noStrike">
              <a:solidFill>
                <a:srgbClr val="000000"/>
              </a:solidFill>
              <a:latin typeface="Noto Sans"/>
              <a:ea typeface="Noto Sans"/>
              <a:cs typeface="Noto Sans"/>
              <a:sym typeface="Noto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1"/>
          <p:cNvSpPr txBox="1"/>
          <p:nvPr>
            <p:ph idx="12" type="sldNum"/>
          </p:nvPr>
        </p:nvSpPr>
        <p:spPr>
          <a:xfrm>
            <a:off x="23597245" y="128840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439" name="Google Shape;439;p31"/>
          <p:cNvPicPr preferRelativeResize="0"/>
          <p:nvPr/>
        </p:nvPicPr>
        <p:blipFill rotWithShape="1">
          <a:blip r:embed="rId3">
            <a:alphaModFix/>
          </a:blip>
          <a:srcRect b="0" l="0" r="0" t="0"/>
          <a:stretch/>
        </p:blipFill>
        <p:spPr>
          <a:xfrm rot="-300000">
            <a:off x="21248820" y="-343576"/>
            <a:ext cx="5797599" cy="13976886"/>
          </a:xfrm>
          <a:prstGeom prst="rect">
            <a:avLst/>
          </a:prstGeom>
          <a:noFill/>
          <a:ln>
            <a:noFill/>
          </a:ln>
        </p:spPr>
      </p:pic>
      <p:pic>
        <p:nvPicPr>
          <p:cNvPr descr="Imagen" id="440" name="Google Shape;440;p31"/>
          <p:cNvPicPr preferRelativeResize="0"/>
          <p:nvPr/>
        </p:nvPicPr>
        <p:blipFill rotWithShape="1">
          <a:blip r:embed="rId4">
            <a:alphaModFix/>
          </a:blip>
          <a:srcRect b="0" l="0" r="0" t="0"/>
          <a:stretch/>
        </p:blipFill>
        <p:spPr>
          <a:xfrm>
            <a:off x="643728" y="1454031"/>
            <a:ext cx="945958" cy="1039937"/>
          </a:xfrm>
          <a:prstGeom prst="rect">
            <a:avLst/>
          </a:prstGeom>
          <a:noFill/>
          <a:ln>
            <a:noFill/>
          </a:ln>
        </p:spPr>
      </p:pic>
      <p:pic>
        <p:nvPicPr>
          <p:cNvPr descr="Imagen" id="441" name="Google Shape;441;p31"/>
          <p:cNvPicPr preferRelativeResize="0"/>
          <p:nvPr/>
        </p:nvPicPr>
        <p:blipFill rotWithShape="1">
          <a:blip r:embed="rId5">
            <a:alphaModFix/>
          </a:blip>
          <a:srcRect b="0" l="0" r="0" t="0"/>
          <a:stretch/>
        </p:blipFill>
        <p:spPr>
          <a:xfrm>
            <a:off x="21816352" y="6533484"/>
            <a:ext cx="1102812" cy="1320686"/>
          </a:xfrm>
          <a:prstGeom prst="rect">
            <a:avLst/>
          </a:prstGeom>
          <a:noFill/>
          <a:ln>
            <a:noFill/>
          </a:ln>
        </p:spPr>
      </p:pic>
      <p:pic>
        <p:nvPicPr>
          <p:cNvPr descr="Imagen" id="442" name="Google Shape;442;p31"/>
          <p:cNvPicPr preferRelativeResize="0"/>
          <p:nvPr/>
        </p:nvPicPr>
        <p:blipFill rotWithShape="1">
          <a:blip r:embed="rId6">
            <a:alphaModFix/>
          </a:blip>
          <a:srcRect b="0" l="0" r="0" t="0"/>
          <a:stretch/>
        </p:blipFill>
        <p:spPr>
          <a:xfrm>
            <a:off x="1375782" y="2538603"/>
            <a:ext cx="784905" cy="699517"/>
          </a:xfrm>
          <a:prstGeom prst="rect">
            <a:avLst/>
          </a:prstGeom>
          <a:noFill/>
          <a:ln>
            <a:noFill/>
          </a:ln>
        </p:spPr>
      </p:pic>
      <p:sp>
        <p:nvSpPr>
          <p:cNvPr id="443" name="Google Shape;443;p31"/>
          <p:cNvSpPr txBox="1"/>
          <p:nvPr>
            <p:ph type="title"/>
          </p:nvPr>
        </p:nvSpPr>
        <p:spPr>
          <a:xfrm>
            <a:off x="2640725" y="2614074"/>
            <a:ext cx="19897500" cy="4648200"/>
          </a:xfrm>
          <a:prstGeom prst="rect">
            <a:avLst/>
          </a:prstGeom>
          <a:noFill/>
          <a:ln>
            <a:noFill/>
          </a:ln>
        </p:spPr>
        <p:txBody>
          <a:bodyPr anchorCtr="0" anchor="b" bIns="50800" lIns="50800" spcFirstLastPara="1" rIns="50800" wrap="square" tIns="50800">
            <a:noAutofit/>
          </a:bodyPr>
          <a:lstStyle/>
          <a:p>
            <a:pPr indent="0" lvl="0" marL="0" rtl="0" algn="l">
              <a:lnSpc>
                <a:spcPct val="100000"/>
              </a:lnSpc>
              <a:spcBef>
                <a:spcPts val="0"/>
              </a:spcBef>
              <a:spcAft>
                <a:spcPts val="0"/>
              </a:spcAft>
              <a:buClr>
                <a:srgbClr val="7763A9"/>
              </a:buClr>
              <a:buSzPts val="8000"/>
              <a:buFont typeface="Arial"/>
              <a:buNone/>
            </a:pPr>
            <a:r>
              <a:t/>
            </a:r>
            <a:endParaRPr i="1" sz="6100"/>
          </a:p>
          <a:p>
            <a:pPr indent="0" lvl="0" marL="0" rtl="0" algn="l">
              <a:lnSpc>
                <a:spcPct val="100000"/>
              </a:lnSpc>
              <a:spcBef>
                <a:spcPts val="1000"/>
              </a:spcBef>
              <a:spcAft>
                <a:spcPts val="1000"/>
              </a:spcAft>
              <a:buClr>
                <a:srgbClr val="7763A9"/>
              </a:buClr>
              <a:buSzPts val="8000"/>
              <a:buFont typeface="Arial"/>
              <a:buNone/>
            </a:pPr>
            <a:r>
              <a:rPr i="1" lang="en-US" sz="6100"/>
              <a:t>¿Un Sistema Nacional y Progresivo de Cuidados?</a:t>
            </a:r>
            <a:br>
              <a:rPr i="1" lang="en-US" sz="6100"/>
            </a:br>
            <a:r>
              <a:rPr i="1" lang="en-US" sz="6100"/>
              <a:t>¿Para qué? </a:t>
            </a:r>
            <a:br>
              <a:rPr i="1" lang="en-US" sz="6100"/>
            </a:br>
            <a:r>
              <a:rPr i="1" lang="en-US" sz="6100"/>
              <a:t>¿Para quién(es)?</a:t>
            </a:r>
            <a:br>
              <a:rPr i="1" lang="en-US" sz="6100"/>
            </a:br>
            <a:r>
              <a:rPr i="1" lang="en-US" sz="6100"/>
              <a:t>¿A cargo de quién(es)?</a:t>
            </a:r>
            <a:endParaRPr i="1" sz="6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32"/>
          <p:cNvSpPr/>
          <p:nvPr/>
        </p:nvSpPr>
        <p:spPr>
          <a:xfrm>
            <a:off x="-47284" y="-49240"/>
            <a:ext cx="12484883" cy="13814480"/>
          </a:xfrm>
          <a:prstGeom prst="rect">
            <a:avLst/>
          </a:prstGeom>
          <a:solidFill>
            <a:srgbClr val="9B94C5">
              <a:alpha val="24313"/>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449" name="Google Shape;449;p32"/>
          <p:cNvSpPr txBox="1"/>
          <p:nvPr>
            <p:ph type="title"/>
          </p:nvPr>
        </p:nvSpPr>
        <p:spPr>
          <a:xfrm>
            <a:off x="1206500" y="1820411"/>
            <a:ext cx="18567791" cy="1805102"/>
          </a:xfrm>
          <a:prstGeom prst="rect">
            <a:avLst/>
          </a:prstGeom>
          <a:noFill/>
          <a:ln>
            <a:noFill/>
          </a:ln>
        </p:spPr>
        <p:txBody>
          <a:bodyPr anchorCtr="0" anchor="t" bIns="50800" lIns="50800" spcFirstLastPara="1" rIns="50800" wrap="square" tIns="50800">
            <a:normAutofit fontScale="90000"/>
          </a:bodyPr>
          <a:lstStyle/>
          <a:p>
            <a:pPr indent="0" lvl="0" marL="0" rtl="0" algn="l">
              <a:lnSpc>
                <a:spcPct val="100000"/>
              </a:lnSpc>
              <a:spcBef>
                <a:spcPts val="0"/>
              </a:spcBef>
              <a:spcAft>
                <a:spcPts val="0"/>
              </a:spcAft>
              <a:buClr>
                <a:srgbClr val="7763A9"/>
              </a:buClr>
              <a:buSzPct val="100000"/>
              <a:buFont typeface="Arial"/>
              <a:buNone/>
            </a:pPr>
            <a:r>
              <a:rPr b="1" i="0" lang="en-US" sz="6000" u="none" cap="none" strike="noStrike">
                <a:solidFill>
                  <a:srgbClr val="7763A9"/>
                </a:solidFill>
                <a:latin typeface="Arial"/>
                <a:ea typeface="Arial"/>
                <a:cs typeface="Arial"/>
                <a:sym typeface="Arial"/>
              </a:rPr>
              <a:t>Sistema Nacional y</a:t>
            </a:r>
            <a:endParaRPr/>
          </a:p>
          <a:p>
            <a:pPr indent="0" lvl="0" marL="0" rtl="0" algn="l">
              <a:lnSpc>
                <a:spcPct val="100000"/>
              </a:lnSpc>
              <a:spcBef>
                <a:spcPts val="0"/>
              </a:spcBef>
              <a:spcAft>
                <a:spcPts val="0"/>
              </a:spcAft>
              <a:buClr>
                <a:srgbClr val="7763A9"/>
              </a:buClr>
              <a:buSzPct val="100000"/>
              <a:buFont typeface="Arial"/>
              <a:buNone/>
            </a:pPr>
            <a:r>
              <a:rPr b="1" i="0" lang="en-US" sz="6000" u="none" cap="none" strike="noStrike">
                <a:solidFill>
                  <a:srgbClr val="7763A9"/>
                </a:solidFill>
                <a:latin typeface="Arial"/>
                <a:ea typeface="Arial"/>
                <a:cs typeface="Arial"/>
                <a:sym typeface="Arial"/>
              </a:rPr>
              <a:t>Progresivo de Cuidados</a:t>
            </a:r>
            <a:endParaRPr/>
          </a:p>
        </p:txBody>
      </p:sp>
      <p:sp>
        <p:nvSpPr>
          <p:cNvPr id="450" name="Google Shape;450;p32"/>
          <p:cNvSpPr txBox="1"/>
          <p:nvPr>
            <p:ph idx="12" type="sldNum"/>
          </p:nvPr>
        </p:nvSpPr>
        <p:spPr>
          <a:xfrm>
            <a:off x="23587064" y="128586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cxnSp>
        <p:nvCxnSpPr>
          <p:cNvPr id="451" name="Google Shape;451;p32"/>
          <p:cNvCxnSpPr/>
          <p:nvPr/>
        </p:nvCxnSpPr>
        <p:spPr>
          <a:xfrm>
            <a:off x="1260906" y="4153857"/>
            <a:ext cx="9238836" cy="1"/>
          </a:xfrm>
          <a:prstGeom prst="straightConnector1">
            <a:avLst/>
          </a:prstGeom>
          <a:noFill/>
          <a:ln cap="flat" cmpd="sng" w="38100">
            <a:solidFill>
              <a:srgbClr val="EBD698"/>
            </a:solidFill>
            <a:prstDash val="solid"/>
            <a:miter lim="400000"/>
            <a:headEnd len="sm" w="sm" type="none"/>
            <a:tailEnd len="sm" w="sm" type="none"/>
          </a:ln>
        </p:spPr>
      </p:cxnSp>
      <p:pic>
        <p:nvPicPr>
          <p:cNvPr descr="Imagen" id="452" name="Google Shape;452;p32"/>
          <p:cNvPicPr preferRelativeResize="0"/>
          <p:nvPr/>
        </p:nvPicPr>
        <p:blipFill rotWithShape="1">
          <a:blip r:embed="rId3">
            <a:alphaModFix/>
          </a:blip>
          <a:srcRect b="0" l="0" r="0" t="0"/>
          <a:stretch/>
        </p:blipFill>
        <p:spPr>
          <a:xfrm>
            <a:off x="267911" y="11721358"/>
            <a:ext cx="625233" cy="644009"/>
          </a:xfrm>
          <a:prstGeom prst="rect">
            <a:avLst/>
          </a:prstGeom>
          <a:noFill/>
          <a:ln>
            <a:noFill/>
          </a:ln>
        </p:spPr>
      </p:pic>
      <p:pic>
        <p:nvPicPr>
          <p:cNvPr descr="Imagen" id="453" name="Google Shape;453;p32"/>
          <p:cNvPicPr preferRelativeResize="0"/>
          <p:nvPr/>
        </p:nvPicPr>
        <p:blipFill rotWithShape="1">
          <a:blip r:embed="rId4">
            <a:alphaModFix/>
          </a:blip>
          <a:srcRect b="0" l="0" r="0" t="0"/>
          <a:stretch/>
        </p:blipFill>
        <p:spPr>
          <a:xfrm>
            <a:off x="13264232" y="1392956"/>
            <a:ext cx="734365" cy="801970"/>
          </a:xfrm>
          <a:prstGeom prst="rect">
            <a:avLst/>
          </a:prstGeom>
          <a:noFill/>
          <a:ln>
            <a:noFill/>
          </a:ln>
        </p:spPr>
      </p:pic>
      <p:pic>
        <p:nvPicPr>
          <p:cNvPr descr="Imagen" id="454" name="Google Shape;454;p32"/>
          <p:cNvPicPr preferRelativeResize="0"/>
          <p:nvPr/>
        </p:nvPicPr>
        <p:blipFill rotWithShape="1">
          <a:blip r:embed="rId5">
            <a:alphaModFix/>
          </a:blip>
          <a:srcRect b="0" l="0" r="0" t="0"/>
          <a:stretch/>
        </p:blipFill>
        <p:spPr>
          <a:xfrm rot="-2760000">
            <a:off x="22866005" y="2703368"/>
            <a:ext cx="980090" cy="1622769"/>
          </a:xfrm>
          <a:prstGeom prst="rect">
            <a:avLst/>
          </a:prstGeom>
          <a:noFill/>
          <a:ln>
            <a:noFill/>
          </a:ln>
        </p:spPr>
      </p:pic>
      <p:sp>
        <p:nvSpPr>
          <p:cNvPr id="455" name="Google Shape;455;p32"/>
          <p:cNvSpPr txBox="1"/>
          <p:nvPr/>
        </p:nvSpPr>
        <p:spPr>
          <a:xfrm>
            <a:off x="1178748" y="4629394"/>
            <a:ext cx="10487241" cy="7494231"/>
          </a:xfrm>
          <a:prstGeom prst="rect">
            <a:avLst/>
          </a:prstGeom>
          <a:noFill/>
          <a:ln>
            <a:noFill/>
          </a:ln>
        </p:spPr>
        <p:txBody>
          <a:bodyPr anchorCtr="0" anchor="ctr" bIns="50800" lIns="50800" spcFirstLastPara="1" rIns="50800" wrap="square" tIns="50800">
            <a:spAutoFit/>
          </a:bodyPr>
          <a:lstStyle/>
          <a:p>
            <a:pPr indent="-355600" lvl="0" marL="355600" marR="0" rtl="0" algn="just">
              <a:lnSpc>
                <a:spcPct val="110000"/>
              </a:lnSpc>
              <a:spcBef>
                <a:spcPts val="0"/>
              </a:spcBef>
              <a:spcAft>
                <a:spcPts val="0"/>
              </a:spcAft>
              <a:buClr>
                <a:srgbClr val="000000"/>
              </a:buClr>
              <a:buSzPts val="3444"/>
              <a:buFont typeface="Noto Sans"/>
              <a:buChar char="•"/>
            </a:pPr>
            <a:r>
              <a:rPr b="0" i="0" lang="en-US" sz="2800" u="none" cap="none" strike="noStrike">
                <a:solidFill>
                  <a:srgbClr val="000000"/>
                </a:solidFill>
                <a:latin typeface="Noto Sans"/>
                <a:ea typeface="Noto Sans"/>
                <a:cs typeface="Noto Sans"/>
                <a:sym typeface="Noto Sans"/>
              </a:rPr>
              <a:t>El Sistema Nacional y Progresivo de Cuidados es una herramienta que permite atender las múltiples causas y problemáticas en materia de cuidados, reconociendo el necesario involucramiento de una diversidad de actoras, actores, sectores y dependencias del gobierno que debe actuar de manera coordinada. E incorpora una visión progresiva, en la medida que se trata de un camino por construir a corto, mediano y largo plazo</a:t>
            </a:r>
            <a:r>
              <a:rPr b="1" i="0" lang="en-US" sz="1200" u="none" cap="none" strike="noStrike">
                <a:solidFill>
                  <a:srgbClr val="FFFFFF"/>
                </a:solidFill>
                <a:latin typeface="Noto Sans"/>
                <a:ea typeface="Noto Sans"/>
                <a:cs typeface="Noto Sans"/>
                <a:sym typeface="Noto Sans"/>
              </a:rPr>
              <a:t>..</a:t>
            </a:r>
            <a:endParaRPr b="0" i="0" sz="1400" u="none" cap="none" strike="noStrike">
              <a:solidFill>
                <a:srgbClr val="000000"/>
              </a:solidFill>
              <a:latin typeface="Arial"/>
              <a:ea typeface="Arial"/>
              <a:cs typeface="Arial"/>
              <a:sym typeface="Arial"/>
            </a:endParaRPr>
          </a:p>
          <a:p>
            <a:pPr indent="-355600" lvl="0" marL="355600" marR="0" rtl="0" algn="just">
              <a:lnSpc>
                <a:spcPct val="110000"/>
              </a:lnSpc>
              <a:spcBef>
                <a:spcPts val="2400"/>
              </a:spcBef>
              <a:spcAft>
                <a:spcPts val="0"/>
              </a:spcAft>
              <a:buClr>
                <a:srgbClr val="000000"/>
              </a:buClr>
              <a:buSzPts val="3444"/>
              <a:buFont typeface="Noto Sans"/>
              <a:buChar char="•"/>
            </a:pPr>
            <a:r>
              <a:rPr b="0" i="0" lang="en-US" sz="2800" u="none" cap="none" strike="noStrike">
                <a:solidFill>
                  <a:srgbClr val="000000"/>
                </a:solidFill>
                <a:latin typeface="Noto Sans"/>
                <a:ea typeface="Noto Sans"/>
                <a:cs typeface="Noto Sans"/>
                <a:sym typeface="Noto Sans"/>
              </a:rPr>
              <a:t>El SNPC tiene un enfoque sistémico y gradual que resulta crucial para atender de manera coordinada entre los tres niveles de gobierno y sus dependencias, las necesidades diferenciadas de la población, priorizando siempre el humanismo, avanzando hacia la universalización del derecho a los cuidados como componente esencial del bienestar y la justicia social de las mujeres.</a:t>
            </a:r>
            <a:endParaRPr b="0" i="0" sz="1400" u="none" cap="none" strike="noStrike">
              <a:solidFill>
                <a:srgbClr val="000000"/>
              </a:solidFill>
              <a:latin typeface="Arial"/>
              <a:ea typeface="Arial"/>
              <a:cs typeface="Arial"/>
              <a:sym typeface="Arial"/>
            </a:endParaRPr>
          </a:p>
        </p:txBody>
      </p:sp>
      <p:pic>
        <p:nvPicPr>
          <p:cNvPr descr="Captura de pantalla 2025-10-16 a la(s) 11.02.55 p.m..png" id="456" name="Google Shape;456;p32"/>
          <p:cNvPicPr preferRelativeResize="0"/>
          <p:nvPr/>
        </p:nvPicPr>
        <p:blipFill rotWithShape="1">
          <a:blip r:embed="rId6">
            <a:alphaModFix/>
          </a:blip>
          <a:srcRect b="0" l="0" r="0" t="0"/>
          <a:stretch/>
        </p:blipFill>
        <p:spPr>
          <a:xfrm>
            <a:off x="12886363" y="3765354"/>
            <a:ext cx="10265511" cy="3801246"/>
          </a:xfrm>
          <a:prstGeom prst="rect">
            <a:avLst/>
          </a:prstGeom>
          <a:noFill/>
          <a:ln>
            <a:noFill/>
          </a:ln>
        </p:spPr>
      </p:pic>
      <p:pic>
        <p:nvPicPr>
          <p:cNvPr descr="Captura de pantalla 2025-10-16 a la(s) 11.06.46 p.m..png" id="457" name="Google Shape;457;p32"/>
          <p:cNvPicPr preferRelativeResize="0"/>
          <p:nvPr/>
        </p:nvPicPr>
        <p:blipFill rotWithShape="1">
          <a:blip r:embed="rId7">
            <a:alphaModFix/>
          </a:blip>
          <a:srcRect b="0" l="0" r="0" t="0"/>
          <a:stretch/>
        </p:blipFill>
        <p:spPr>
          <a:xfrm>
            <a:off x="13877776" y="8489133"/>
            <a:ext cx="8282684" cy="3566388"/>
          </a:xfrm>
          <a:prstGeom prst="rect">
            <a:avLst/>
          </a:prstGeom>
          <a:noFill/>
          <a:ln>
            <a:noFill/>
          </a:ln>
        </p:spPr>
      </p:pic>
      <p:pic>
        <p:nvPicPr>
          <p:cNvPr descr="ChatGPT Image Oct 19, 2025, 12_26_10 AM.png" id="458" name="Google Shape;458;p32"/>
          <p:cNvPicPr preferRelativeResize="0"/>
          <p:nvPr/>
        </p:nvPicPr>
        <p:blipFill rotWithShape="1">
          <a:blip r:embed="rId8">
            <a:alphaModFix/>
          </a:blip>
          <a:srcRect b="33125" l="0" r="0" t="24204"/>
          <a:stretch/>
        </p:blipFill>
        <p:spPr>
          <a:xfrm>
            <a:off x="13205220" y="4519867"/>
            <a:ext cx="4647733" cy="1322113"/>
          </a:xfrm>
          <a:prstGeom prst="rect">
            <a:avLst/>
          </a:prstGeom>
          <a:noFill/>
          <a:ln>
            <a:noFill/>
          </a:ln>
        </p:spPr>
      </p:pic>
      <p:sp>
        <p:nvSpPr>
          <p:cNvPr id="459" name="Google Shape;459;p32"/>
          <p:cNvSpPr/>
          <p:nvPr/>
        </p:nvSpPr>
        <p:spPr>
          <a:xfrm>
            <a:off x="18416083" y="4463420"/>
            <a:ext cx="3871556" cy="1270001"/>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pic>
        <p:nvPicPr>
          <p:cNvPr descr="ChatGPT Image Oct 19, 2025, 12_29_02 AM.png" id="460" name="Google Shape;460;p32"/>
          <p:cNvPicPr preferRelativeResize="0"/>
          <p:nvPr/>
        </p:nvPicPr>
        <p:blipFill rotWithShape="1">
          <a:blip r:embed="rId9">
            <a:alphaModFix/>
          </a:blip>
          <a:srcRect b="8252" l="0" r="0" t="8252"/>
          <a:stretch/>
        </p:blipFill>
        <p:spPr>
          <a:xfrm>
            <a:off x="19831431" y="4495169"/>
            <a:ext cx="1445106" cy="12065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3"/>
          <p:cNvSpPr/>
          <p:nvPr/>
        </p:nvSpPr>
        <p:spPr>
          <a:xfrm>
            <a:off x="12655929" y="6794176"/>
            <a:ext cx="10403130" cy="3428748"/>
          </a:xfrm>
          <a:prstGeom prst="roundRect">
            <a:avLst>
              <a:gd fmla="val 8419" name="adj"/>
            </a:avLst>
          </a:prstGeom>
          <a:solidFill>
            <a:srgbClr val="9B93C7"/>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466" name="Google Shape;466;p33"/>
          <p:cNvSpPr txBox="1"/>
          <p:nvPr>
            <p:ph idx="12" type="sldNum"/>
          </p:nvPr>
        </p:nvSpPr>
        <p:spPr>
          <a:xfrm>
            <a:off x="23597245" y="12862932"/>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467" name="Google Shape;467;p33"/>
          <p:cNvPicPr preferRelativeResize="0"/>
          <p:nvPr/>
        </p:nvPicPr>
        <p:blipFill rotWithShape="1">
          <a:blip r:embed="rId3">
            <a:alphaModFix/>
          </a:blip>
          <a:srcRect b="0" l="0" r="0" t="0"/>
          <a:stretch/>
        </p:blipFill>
        <p:spPr>
          <a:xfrm>
            <a:off x="1278312" y="1541735"/>
            <a:ext cx="1150707" cy="1545112"/>
          </a:xfrm>
          <a:prstGeom prst="rect">
            <a:avLst/>
          </a:prstGeom>
          <a:noFill/>
          <a:ln>
            <a:noFill/>
          </a:ln>
        </p:spPr>
      </p:pic>
      <p:sp>
        <p:nvSpPr>
          <p:cNvPr id="468" name="Google Shape;468;p33"/>
          <p:cNvSpPr/>
          <p:nvPr/>
        </p:nvSpPr>
        <p:spPr>
          <a:xfrm>
            <a:off x="1142097" y="1750478"/>
            <a:ext cx="980089" cy="980089"/>
          </a:xfrm>
          <a:prstGeom prst="ellipse">
            <a:avLst/>
          </a:prstGeom>
          <a:solidFill>
            <a:srgbClr val="7763A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469" name="Google Shape;469;p33"/>
          <p:cNvSpPr txBox="1"/>
          <p:nvPr/>
        </p:nvSpPr>
        <p:spPr>
          <a:xfrm>
            <a:off x="2298781" y="1840472"/>
            <a:ext cx="5185157" cy="800101"/>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AD8220"/>
              </a:buClr>
              <a:buSzPts val="4000"/>
              <a:buFont typeface="Noto Sans SemiBold"/>
              <a:buNone/>
            </a:pPr>
            <a:r>
              <a:rPr b="0" i="1" lang="en-US" sz="4000" u="none" cap="none" strike="noStrike">
                <a:solidFill>
                  <a:srgbClr val="AD8220"/>
                </a:solidFill>
                <a:latin typeface="Noto Sans SemiBold"/>
                <a:ea typeface="Noto Sans SemiBold"/>
                <a:cs typeface="Noto Sans SemiBold"/>
                <a:sym typeface="Noto Sans SemiBold"/>
              </a:rPr>
              <a:t>Actividad de reflexión</a:t>
            </a:r>
            <a:endParaRPr b="0" i="0" sz="1400" u="none" cap="none" strike="noStrike">
              <a:solidFill>
                <a:srgbClr val="000000"/>
              </a:solidFill>
              <a:latin typeface="Arial"/>
              <a:ea typeface="Arial"/>
              <a:cs typeface="Arial"/>
              <a:sym typeface="Arial"/>
            </a:endParaRPr>
          </a:p>
        </p:txBody>
      </p:sp>
      <p:sp>
        <p:nvSpPr>
          <p:cNvPr id="470" name="Google Shape;470;p33"/>
          <p:cNvSpPr/>
          <p:nvPr/>
        </p:nvSpPr>
        <p:spPr>
          <a:xfrm>
            <a:off x="1237615" y="2017727"/>
            <a:ext cx="778589" cy="456571"/>
          </a:xfrm>
          <a:custGeom>
            <a:rect b="b" l="l" r="r" t="t"/>
            <a:pathLst>
              <a:path extrusionOk="0" h="21600" w="2160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cxnSp>
        <p:nvCxnSpPr>
          <p:cNvPr id="471" name="Google Shape;471;p33"/>
          <p:cNvCxnSpPr/>
          <p:nvPr/>
        </p:nvCxnSpPr>
        <p:spPr>
          <a:xfrm>
            <a:off x="2311886" y="2949090"/>
            <a:ext cx="5517502" cy="1"/>
          </a:xfrm>
          <a:prstGeom prst="straightConnector1">
            <a:avLst/>
          </a:prstGeom>
          <a:noFill/>
          <a:ln cap="flat" cmpd="sng" w="38100">
            <a:solidFill>
              <a:srgbClr val="EBD698"/>
            </a:solidFill>
            <a:prstDash val="solid"/>
            <a:miter lim="400000"/>
            <a:headEnd len="sm" w="sm" type="none"/>
            <a:tailEnd len="sm" w="sm" type="none"/>
          </a:ln>
        </p:spPr>
      </p:cxnSp>
      <p:sp>
        <p:nvSpPr>
          <p:cNvPr id="472" name="Google Shape;472;p33"/>
          <p:cNvSpPr/>
          <p:nvPr/>
        </p:nvSpPr>
        <p:spPr>
          <a:xfrm>
            <a:off x="1737549" y="3981608"/>
            <a:ext cx="691586" cy="520701"/>
          </a:xfrm>
          <a:custGeom>
            <a:rect b="b" l="l" r="r" t="t"/>
            <a:pathLst>
              <a:path extrusionOk="0" h="21600" w="2160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4C5"/>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473" name="Google Shape;473;p33"/>
          <p:cNvSpPr txBox="1"/>
          <p:nvPr/>
        </p:nvSpPr>
        <p:spPr>
          <a:xfrm>
            <a:off x="2102291" y="4087031"/>
            <a:ext cx="9067737" cy="7819961"/>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AD8220"/>
              </a:buClr>
              <a:buSzPts val="3000"/>
              <a:buFont typeface="Noto Sans SemiBold"/>
              <a:buNone/>
            </a:pPr>
            <a:r>
              <a:rPr b="0" i="1" lang="en-US" sz="3000" u="none" cap="none" strike="noStrike">
                <a:solidFill>
                  <a:srgbClr val="AD8220"/>
                </a:solidFill>
                <a:latin typeface="Noto Sans SemiBold"/>
                <a:ea typeface="Noto Sans SemiBold"/>
                <a:cs typeface="Noto Sans SemiBold"/>
                <a:sym typeface="Noto Sans SemiBold"/>
              </a:rPr>
              <a:t>¿Cuáles son los beneficios de un Sistema Nacional y Progresivo de Cuidados?</a:t>
            </a:r>
            <a:endParaRPr b="0" i="0" sz="1400" u="none" cap="none" strike="noStrike">
              <a:solidFill>
                <a:srgbClr val="000000"/>
              </a:solidFill>
              <a:latin typeface="Arial"/>
              <a:ea typeface="Arial"/>
              <a:cs typeface="Arial"/>
              <a:sym typeface="Arial"/>
            </a:endParaRPr>
          </a:p>
          <a:p>
            <a:pPr indent="-279400" lvl="0" marL="279400" marR="0" rtl="0" algn="just">
              <a:lnSpc>
                <a:spcPct val="110000"/>
              </a:lnSpc>
              <a:spcBef>
                <a:spcPts val="3500"/>
              </a:spcBef>
              <a:spcAft>
                <a:spcPts val="0"/>
              </a:spcAft>
              <a:buClr>
                <a:srgbClr val="000000"/>
              </a:buClr>
              <a:buSzPts val="3444"/>
              <a:buFont typeface="Noto Sans"/>
              <a:buChar char="•"/>
            </a:pPr>
            <a:r>
              <a:rPr b="0" i="0" lang="en-US" sz="2800" u="none" cap="none" strike="noStrike">
                <a:solidFill>
                  <a:srgbClr val="000000"/>
                </a:solidFill>
                <a:latin typeface="Noto Sans"/>
                <a:ea typeface="Noto Sans"/>
                <a:cs typeface="Noto Sans"/>
                <a:sym typeface="Noto Sans"/>
              </a:rPr>
              <a:t>Garantizar el derecho a recibir cuidados y a cuidar.</a:t>
            </a:r>
            <a:endParaRPr b="0" i="0" sz="1400" u="none" cap="none" strike="noStrike">
              <a:solidFill>
                <a:srgbClr val="000000"/>
              </a:solidFill>
              <a:latin typeface="Arial"/>
              <a:ea typeface="Arial"/>
              <a:cs typeface="Arial"/>
              <a:sym typeface="Arial"/>
            </a:endParaRPr>
          </a:p>
          <a:p>
            <a:pPr indent="-284479" lvl="0" marL="284479" marR="0" rtl="0" algn="just">
              <a:lnSpc>
                <a:spcPct val="110000"/>
              </a:lnSpc>
              <a:spcBef>
                <a:spcPts val="2400"/>
              </a:spcBef>
              <a:spcAft>
                <a:spcPts val="0"/>
              </a:spcAft>
              <a:buClr>
                <a:srgbClr val="000000"/>
              </a:buClr>
              <a:buSzPts val="3444"/>
              <a:buFont typeface="Noto Sans"/>
              <a:buChar char="•"/>
            </a:pPr>
            <a:r>
              <a:rPr b="0" i="0" lang="en-US" sz="2800" u="none" cap="none" strike="noStrike">
                <a:solidFill>
                  <a:srgbClr val="000000"/>
                </a:solidFill>
                <a:latin typeface="Noto Sans"/>
                <a:ea typeface="Noto Sans"/>
                <a:cs typeface="Noto Sans"/>
                <a:sym typeface="Noto Sans"/>
              </a:rPr>
              <a:t>Colectivizar los cuidados entre las familias, el estado y la comunidad. </a:t>
            </a:r>
            <a:endParaRPr b="0" i="0" sz="1400" u="none" cap="none" strike="noStrike">
              <a:solidFill>
                <a:srgbClr val="000000"/>
              </a:solidFill>
              <a:latin typeface="Arial"/>
              <a:ea typeface="Arial"/>
              <a:cs typeface="Arial"/>
              <a:sym typeface="Arial"/>
            </a:endParaRPr>
          </a:p>
          <a:p>
            <a:pPr indent="-284479" lvl="0" marL="284479" marR="0" rtl="0" algn="just">
              <a:lnSpc>
                <a:spcPct val="110000"/>
              </a:lnSpc>
              <a:spcBef>
                <a:spcPts val="2400"/>
              </a:spcBef>
              <a:spcAft>
                <a:spcPts val="0"/>
              </a:spcAft>
              <a:buClr>
                <a:srgbClr val="000000"/>
              </a:buClr>
              <a:buSzPts val="3444"/>
              <a:buFont typeface="Noto Sans"/>
              <a:buChar char="•"/>
            </a:pPr>
            <a:r>
              <a:rPr b="0" i="0" lang="en-US" sz="2800" u="none" cap="none" strike="noStrike">
                <a:solidFill>
                  <a:srgbClr val="000000"/>
                </a:solidFill>
                <a:latin typeface="Noto Sans"/>
                <a:ea typeface="Noto Sans"/>
                <a:cs typeface="Noto Sans"/>
                <a:sym typeface="Noto Sans"/>
              </a:rPr>
              <a:t>Liberar tiempo para las mujeres y que sean las protagonistas de su proyecto de vida.</a:t>
            </a:r>
            <a:endParaRPr b="0" i="0" sz="2800" u="none" cap="none" strike="noStrike">
              <a:solidFill>
                <a:srgbClr val="000000"/>
              </a:solidFill>
              <a:latin typeface="Noto Sans"/>
              <a:ea typeface="Noto Sans"/>
              <a:cs typeface="Noto Sans"/>
              <a:sym typeface="Noto Sans"/>
            </a:endParaRPr>
          </a:p>
          <a:p>
            <a:pPr indent="-284479" lvl="0" marL="284479" marR="0" rtl="0" algn="just">
              <a:lnSpc>
                <a:spcPct val="110000"/>
              </a:lnSpc>
              <a:spcBef>
                <a:spcPts val="2400"/>
              </a:spcBef>
              <a:spcAft>
                <a:spcPts val="0"/>
              </a:spcAft>
              <a:buClr>
                <a:srgbClr val="000000"/>
              </a:buClr>
              <a:buSzPts val="3444"/>
              <a:buFont typeface="Noto Sans"/>
              <a:buChar char="•"/>
            </a:pPr>
            <a:r>
              <a:rPr b="0" i="0" lang="en-US" sz="2800" u="none" cap="none" strike="noStrike">
                <a:solidFill>
                  <a:srgbClr val="000000"/>
                </a:solidFill>
                <a:latin typeface="Noto Sans"/>
                <a:ea typeface="Noto Sans"/>
                <a:cs typeface="Noto Sans"/>
                <a:sym typeface="Noto Sans"/>
              </a:rPr>
              <a:t>Cuidados integrales para niños y niñas.</a:t>
            </a:r>
            <a:endParaRPr b="0" i="0" sz="2800" u="none" cap="none" strike="noStrike">
              <a:solidFill>
                <a:srgbClr val="000000"/>
              </a:solidFill>
              <a:latin typeface="Noto Sans"/>
              <a:ea typeface="Noto Sans"/>
              <a:cs typeface="Noto Sans"/>
              <a:sym typeface="Noto Sans"/>
            </a:endParaRPr>
          </a:p>
          <a:p>
            <a:pPr indent="-284479" lvl="0" marL="284479" marR="0" rtl="0" algn="just">
              <a:lnSpc>
                <a:spcPct val="110000"/>
              </a:lnSpc>
              <a:spcBef>
                <a:spcPts val="2400"/>
              </a:spcBef>
              <a:spcAft>
                <a:spcPts val="0"/>
              </a:spcAft>
              <a:buClr>
                <a:srgbClr val="000000"/>
              </a:buClr>
              <a:buSzPts val="3444"/>
              <a:buFont typeface="Noto Sans"/>
              <a:buChar char="•"/>
            </a:pPr>
            <a:r>
              <a:rPr b="0" i="0" lang="en-US" sz="2800" u="none" cap="none" strike="noStrike">
                <a:solidFill>
                  <a:srgbClr val="000000"/>
                </a:solidFill>
                <a:latin typeface="Noto Sans"/>
                <a:ea typeface="Noto Sans"/>
                <a:cs typeface="Noto Sans"/>
                <a:sym typeface="Noto Sans"/>
              </a:rPr>
              <a:t>Garantizar la igualdad sustantiva para las mujeres. </a:t>
            </a:r>
            <a:endParaRPr b="0" i="0" sz="1400" u="none" cap="none" strike="noStrike">
              <a:solidFill>
                <a:srgbClr val="000000"/>
              </a:solidFill>
              <a:latin typeface="Arial"/>
              <a:ea typeface="Arial"/>
              <a:cs typeface="Arial"/>
              <a:sym typeface="Arial"/>
            </a:endParaRPr>
          </a:p>
          <a:p>
            <a:pPr indent="-284479" lvl="0" marL="284479" marR="0" rtl="0" algn="just">
              <a:lnSpc>
                <a:spcPct val="110000"/>
              </a:lnSpc>
              <a:spcBef>
                <a:spcPts val="2400"/>
              </a:spcBef>
              <a:spcAft>
                <a:spcPts val="0"/>
              </a:spcAft>
              <a:buClr>
                <a:srgbClr val="000000"/>
              </a:buClr>
              <a:buSzPts val="3444"/>
              <a:buFont typeface="Noto Sans"/>
              <a:buChar char="•"/>
            </a:pPr>
            <a:r>
              <a:rPr b="0" i="0" lang="en-US" sz="2800" u="none" cap="none" strike="noStrike">
                <a:solidFill>
                  <a:srgbClr val="000000"/>
                </a:solidFill>
                <a:latin typeface="Noto Sans"/>
                <a:ea typeface="Noto Sans"/>
                <a:cs typeface="Noto Sans"/>
                <a:sym typeface="Noto Sans"/>
              </a:rPr>
              <a:t>Servicios de atención con criterios de universalidad, gratuidad, accesibilidad, calidad, atención integral centrada en la persona.</a:t>
            </a:r>
            <a:endParaRPr b="0" i="0" sz="2800" u="none" cap="none" strike="noStrike">
              <a:solidFill>
                <a:srgbClr val="000000"/>
              </a:solidFill>
              <a:latin typeface="Noto Sans"/>
              <a:ea typeface="Noto Sans"/>
              <a:cs typeface="Noto Sans"/>
              <a:sym typeface="Noto Sans"/>
            </a:endParaRPr>
          </a:p>
        </p:txBody>
      </p:sp>
      <p:pic>
        <p:nvPicPr>
          <p:cNvPr descr="Google Shape;170;p22" id="474" name="Google Shape;474;p33"/>
          <p:cNvPicPr preferRelativeResize="0"/>
          <p:nvPr/>
        </p:nvPicPr>
        <p:blipFill rotWithShape="1">
          <a:blip r:embed="rId4">
            <a:alphaModFix/>
          </a:blip>
          <a:srcRect b="11606" l="20271" r="21189" t="10996"/>
          <a:stretch/>
        </p:blipFill>
        <p:spPr>
          <a:xfrm>
            <a:off x="20776207" y="9927817"/>
            <a:ext cx="778400" cy="1029230"/>
          </a:xfrm>
          <a:prstGeom prst="rect">
            <a:avLst/>
          </a:prstGeom>
          <a:noFill/>
          <a:ln>
            <a:noFill/>
          </a:ln>
        </p:spPr>
      </p:pic>
      <p:sp>
        <p:nvSpPr>
          <p:cNvPr id="475" name="Google Shape;475;p33"/>
          <p:cNvSpPr txBox="1"/>
          <p:nvPr/>
        </p:nvSpPr>
        <p:spPr>
          <a:xfrm>
            <a:off x="21617782" y="10475957"/>
            <a:ext cx="919888" cy="520701"/>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000000"/>
              </a:buClr>
              <a:buSzPts val="2400"/>
              <a:buFont typeface="Noto Sans"/>
              <a:buNone/>
            </a:pPr>
            <a:r>
              <a:rPr b="0" i="0" lang="en-US" sz="2400" u="none" cap="none" strike="noStrike">
                <a:solidFill>
                  <a:srgbClr val="000000"/>
                </a:solidFill>
                <a:latin typeface="Noto Sans"/>
                <a:ea typeface="Noto Sans"/>
                <a:cs typeface="Noto Sans"/>
                <a:sym typeface="Noto Sans"/>
              </a:rPr>
              <a:t>5 min</a:t>
            </a:r>
            <a:endParaRPr b="0" i="0" sz="1400" u="none" cap="none" strike="noStrike">
              <a:solidFill>
                <a:srgbClr val="000000"/>
              </a:solidFill>
              <a:latin typeface="Arial"/>
              <a:ea typeface="Arial"/>
              <a:cs typeface="Arial"/>
              <a:sym typeface="Arial"/>
            </a:endParaRPr>
          </a:p>
        </p:txBody>
      </p:sp>
      <p:pic>
        <p:nvPicPr>
          <p:cNvPr descr="Imagen" id="476" name="Google Shape;476;p33"/>
          <p:cNvPicPr preferRelativeResize="0"/>
          <p:nvPr/>
        </p:nvPicPr>
        <p:blipFill rotWithShape="1">
          <a:blip r:embed="rId5">
            <a:alphaModFix/>
          </a:blip>
          <a:srcRect b="17434" l="558" r="-57" t="12"/>
          <a:stretch/>
        </p:blipFill>
        <p:spPr>
          <a:xfrm flipH="1" rot="-300000">
            <a:off x="-974731" y="8422391"/>
            <a:ext cx="2944614" cy="5326030"/>
          </a:xfrm>
          <a:prstGeom prst="rect">
            <a:avLst/>
          </a:prstGeom>
          <a:noFill/>
          <a:ln>
            <a:noFill/>
          </a:ln>
        </p:spPr>
      </p:pic>
      <p:pic>
        <p:nvPicPr>
          <p:cNvPr descr="Imagen" id="477" name="Google Shape;477;p33"/>
          <p:cNvPicPr preferRelativeResize="0"/>
          <p:nvPr/>
        </p:nvPicPr>
        <p:blipFill rotWithShape="1">
          <a:blip r:embed="rId6">
            <a:alphaModFix/>
          </a:blip>
          <a:srcRect b="0" l="0" r="0" t="0"/>
          <a:stretch/>
        </p:blipFill>
        <p:spPr>
          <a:xfrm>
            <a:off x="17063685" y="935732"/>
            <a:ext cx="729496" cy="801970"/>
          </a:xfrm>
          <a:prstGeom prst="rect">
            <a:avLst/>
          </a:prstGeom>
          <a:noFill/>
          <a:ln>
            <a:noFill/>
          </a:ln>
        </p:spPr>
      </p:pic>
      <p:sp>
        <p:nvSpPr>
          <p:cNvPr id="478" name="Google Shape;478;p33"/>
          <p:cNvSpPr/>
          <p:nvPr/>
        </p:nvSpPr>
        <p:spPr>
          <a:xfrm>
            <a:off x="14600237" y="7680086"/>
            <a:ext cx="839853" cy="632333"/>
          </a:xfrm>
          <a:custGeom>
            <a:rect b="b" l="l" r="r" t="t"/>
            <a:pathLst>
              <a:path extrusionOk="0" h="21600" w="2160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4C5"/>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479" name="Google Shape;479;p33"/>
          <p:cNvSpPr txBox="1"/>
          <p:nvPr/>
        </p:nvSpPr>
        <p:spPr>
          <a:xfrm>
            <a:off x="14402823" y="7625591"/>
            <a:ext cx="7124091" cy="157353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FFFFFF"/>
              </a:buClr>
              <a:buSzPts val="4500"/>
              <a:buFont typeface="Noto Sans"/>
              <a:buNone/>
            </a:pPr>
            <a:r>
              <a:rPr b="1" i="0" lang="en-US" sz="4500" u="none" cap="none" strike="noStrike">
                <a:solidFill>
                  <a:srgbClr val="FFFFFF"/>
                </a:solidFill>
                <a:latin typeface="Noto Sans"/>
                <a:ea typeface="Noto Sans"/>
                <a:cs typeface="Noto Sans"/>
                <a:sym typeface="Noto Sans"/>
              </a:rPr>
              <a:t>¿Cuál(es) otro(s) beneficios agregarías?</a:t>
            </a:r>
            <a:endParaRPr b="0" i="0" sz="1400" u="none" cap="none" strike="noStrike">
              <a:solidFill>
                <a:srgbClr val="000000"/>
              </a:solidFill>
              <a:latin typeface="Arial"/>
              <a:ea typeface="Arial"/>
              <a:cs typeface="Arial"/>
              <a:sym typeface="Arial"/>
            </a:endParaRPr>
          </a:p>
        </p:txBody>
      </p:sp>
      <p:sp>
        <p:nvSpPr>
          <p:cNvPr id="480" name="Google Shape;480;p33"/>
          <p:cNvSpPr/>
          <p:nvPr/>
        </p:nvSpPr>
        <p:spPr>
          <a:xfrm>
            <a:off x="1328937" y="3860622"/>
            <a:ext cx="606409" cy="456570"/>
          </a:xfrm>
          <a:custGeom>
            <a:rect b="b" l="l" r="r" t="t"/>
            <a:pathLst>
              <a:path extrusionOk="0" h="21600" w="2160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AD822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4C5"/>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pic>
        <p:nvPicPr>
          <p:cNvPr descr="Imagen" id="481" name="Google Shape;481;p33"/>
          <p:cNvPicPr preferRelativeResize="0"/>
          <p:nvPr/>
        </p:nvPicPr>
        <p:blipFill rotWithShape="1">
          <a:blip r:embed="rId7">
            <a:alphaModFix/>
          </a:blip>
          <a:srcRect b="0" l="0" r="0" t="0"/>
          <a:stretch/>
        </p:blipFill>
        <p:spPr>
          <a:xfrm>
            <a:off x="15470689" y="3420728"/>
            <a:ext cx="4387356" cy="39543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4"/>
          <p:cNvSpPr txBox="1"/>
          <p:nvPr>
            <p:ph idx="12" type="sldNum"/>
          </p:nvPr>
        </p:nvSpPr>
        <p:spPr>
          <a:xfrm>
            <a:off x="23597245" y="12862932"/>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487" name="Google Shape;487;p34"/>
          <p:cNvPicPr preferRelativeResize="0"/>
          <p:nvPr/>
        </p:nvPicPr>
        <p:blipFill rotWithShape="1">
          <a:blip r:embed="rId3">
            <a:alphaModFix/>
          </a:blip>
          <a:srcRect b="0" l="0" r="0" t="0"/>
          <a:stretch/>
        </p:blipFill>
        <p:spPr>
          <a:xfrm>
            <a:off x="444613" y="2257624"/>
            <a:ext cx="12227197" cy="9776408"/>
          </a:xfrm>
          <a:prstGeom prst="rect">
            <a:avLst/>
          </a:prstGeom>
          <a:noFill/>
          <a:ln>
            <a:noFill/>
          </a:ln>
        </p:spPr>
      </p:pic>
      <p:pic>
        <p:nvPicPr>
          <p:cNvPr descr="Imagen" id="488" name="Google Shape;488;p34"/>
          <p:cNvPicPr preferRelativeResize="0"/>
          <p:nvPr/>
        </p:nvPicPr>
        <p:blipFill rotWithShape="1">
          <a:blip r:embed="rId4">
            <a:alphaModFix/>
          </a:blip>
          <a:srcRect b="0" l="0" r="0" t="0"/>
          <a:stretch/>
        </p:blipFill>
        <p:spPr>
          <a:xfrm>
            <a:off x="10389622" y="2257057"/>
            <a:ext cx="15233882" cy="9484290"/>
          </a:xfrm>
          <a:prstGeom prst="rect">
            <a:avLst/>
          </a:prstGeom>
          <a:noFill/>
          <a:ln>
            <a:noFill/>
          </a:ln>
        </p:spPr>
      </p:pic>
      <p:sp>
        <p:nvSpPr>
          <p:cNvPr id="489" name="Google Shape;489;p34"/>
          <p:cNvSpPr/>
          <p:nvPr/>
        </p:nvSpPr>
        <p:spPr>
          <a:xfrm>
            <a:off x="2074500" y="4252045"/>
            <a:ext cx="2768071" cy="1524670"/>
          </a:xfrm>
          <a:prstGeom prst="rect">
            <a:avLst/>
          </a:prstGeom>
          <a:solidFill>
            <a:srgbClr val="CF94C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490" name="Google Shape;490;p34"/>
          <p:cNvSpPr txBox="1"/>
          <p:nvPr/>
        </p:nvSpPr>
        <p:spPr>
          <a:xfrm>
            <a:off x="2786479" y="4269574"/>
            <a:ext cx="1222732" cy="393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700"/>
              <a:buFont typeface="Noto Sans"/>
              <a:buNone/>
            </a:pPr>
            <a:r>
              <a:rPr b="1" i="0" lang="en-US" sz="1700" u="none" cap="none" strike="noStrike">
                <a:solidFill>
                  <a:srgbClr val="000000"/>
                </a:solidFill>
                <a:latin typeface="Noto Sans"/>
                <a:ea typeface="Noto Sans"/>
                <a:cs typeface="Noto Sans"/>
                <a:sym typeface="Noto Sans"/>
              </a:rPr>
              <a:t>Costa Rica</a:t>
            </a:r>
            <a:endParaRPr b="0" i="0" sz="1400" u="none" cap="none" strike="noStrike">
              <a:solidFill>
                <a:srgbClr val="000000"/>
              </a:solidFill>
              <a:latin typeface="Arial"/>
              <a:ea typeface="Arial"/>
              <a:cs typeface="Arial"/>
              <a:sym typeface="Arial"/>
            </a:endParaRPr>
          </a:p>
        </p:txBody>
      </p:sp>
      <p:sp>
        <p:nvSpPr>
          <p:cNvPr id="491" name="Google Shape;491;p34"/>
          <p:cNvSpPr txBox="1"/>
          <p:nvPr/>
        </p:nvSpPr>
        <p:spPr>
          <a:xfrm>
            <a:off x="2240859" y="4629296"/>
            <a:ext cx="2435353" cy="109474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Sistema Nacional de Cuidados 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Apoyos para Personas Adultas 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Personas Adultas Mayores en</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Situación de Dependencia</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2022</a:t>
            </a:r>
            <a:endParaRPr b="0" i="0" sz="1400" u="none" cap="none" strike="noStrike">
              <a:solidFill>
                <a:srgbClr val="000000"/>
              </a:solidFill>
              <a:latin typeface="Arial"/>
              <a:ea typeface="Arial"/>
              <a:cs typeface="Arial"/>
              <a:sym typeface="Arial"/>
            </a:endParaRPr>
          </a:p>
        </p:txBody>
      </p:sp>
      <p:sp>
        <p:nvSpPr>
          <p:cNvPr id="492" name="Google Shape;492;p34"/>
          <p:cNvSpPr/>
          <p:nvPr/>
        </p:nvSpPr>
        <p:spPr>
          <a:xfrm>
            <a:off x="2402152" y="5968810"/>
            <a:ext cx="2491219" cy="840585"/>
          </a:xfrm>
          <a:prstGeom prst="rect">
            <a:avLst/>
          </a:prstGeom>
          <a:solidFill>
            <a:srgbClr val="CF94C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493" name="Google Shape;493;p34"/>
          <p:cNvSpPr/>
          <p:nvPr/>
        </p:nvSpPr>
        <p:spPr>
          <a:xfrm>
            <a:off x="2364052" y="7124734"/>
            <a:ext cx="2491219" cy="1049575"/>
          </a:xfrm>
          <a:prstGeom prst="rect">
            <a:avLst/>
          </a:prstGeom>
          <a:solidFill>
            <a:srgbClr val="CF94C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494" name="Google Shape;494;p34"/>
          <p:cNvSpPr txBox="1"/>
          <p:nvPr/>
        </p:nvSpPr>
        <p:spPr>
          <a:xfrm>
            <a:off x="3016862" y="5949246"/>
            <a:ext cx="1129894" cy="393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700"/>
              <a:buFont typeface="Noto Sans"/>
              <a:buNone/>
            </a:pPr>
            <a:r>
              <a:rPr b="1" i="0" lang="en-US" sz="1700" u="none" cap="none" strike="noStrike">
                <a:solidFill>
                  <a:srgbClr val="000000"/>
                </a:solidFill>
                <a:latin typeface="Noto Sans"/>
                <a:ea typeface="Noto Sans"/>
                <a:cs typeface="Noto Sans"/>
                <a:sym typeface="Noto Sans"/>
              </a:rPr>
              <a:t>Colombia</a:t>
            </a:r>
            <a:endParaRPr b="0" i="0" sz="1400" u="none" cap="none" strike="noStrike">
              <a:solidFill>
                <a:srgbClr val="000000"/>
              </a:solidFill>
              <a:latin typeface="Arial"/>
              <a:ea typeface="Arial"/>
              <a:cs typeface="Arial"/>
              <a:sym typeface="Arial"/>
            </a:endParaRPr>
          </a:p>
        </p:txBody>
      </p:sp>
      <p:sp>
        <p:nvSpPr>
          <p:cNvPr id="495" name="Google Shape;495;p34"/>
          <p:cNvSpPr txBox="1"/>
          <p:nvPr/>
        </p:nvSpPr>
        <p:spPr>
          <a:xfrm>
            <a:off x="2440459" y="6317405"/>
            <a:ext cx="2308099" cy="51181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Sistema Nacional de Cuidados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2023</a:t>
            </a:r>
            <a:endParaRPr b="0" i="0" sz="1400" u="none" cap="none" strike="noStrike">
              <a:solidFill>
                <a:srgbClr val="000000"/>
              </a:solidFill>
              <a:latin typeface="Arial"/>
              <a:ea typeface="Arial"/>
              <a:cs typeface="Arial"/>
              <a:sym typeface="Arial"/>
            </a:endParaRPr>
          </a:p>
        </p:txBody>
      </p:sp>
      <p:sp>
        <p:nvSpPr>
          <p:cNvPr id="496" name="Google Shape;496;p34"/>
          <p:cNvSpPr txBox="1"/>
          <p:nvPr/>
        </p:nvSpPr>
        <p:spPr>
          <a:xfrm>
            <a:off x="3255323" y="7141013"/>
            <a:ext cx="652972" cy="393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700"/>
              <a:buFont typeface="Noto Sans"/>
              <a:buNone/>
            </a:pPr>
            <a:r>
              <a:rPr b="1" i="0" lang="en-US" sz="1700" u="none" cap="none" strike="noStrike">
                <a:solidFill>
                  <a:srgbClr val="000000"/>
                </a:solidFill>
                <a:latin typeface="Noto Sans"/>
                <a:ea typeface="Noto Sans"/>
                <a:cs typeface="Noto Sans"/>
                <a:sym typeface="Noto Sans"/>
              </a:rPr>
              <a:t>Chile</a:t>
            </a:r>
            <a:endParaRPr b="0" i="0" sz="1400" u="none" cap="none" strike="noStrike">
              <a:solidFill>
                <a:srgbClr val="000000"/>
              </a:solidFill>
              <a:latin typeface="Arial"/>
              <a:ea typeface="Arial"/>
              <a:cs typeface="Arial"/>
              <a:sym typeface="Arial"/>
            </a:endParaRPr>
          </a:p>
        </p:txBody>
      </p:sp>
      <p:sp>
        <p:nvSpPr>
          <p:cNvPr id="497" name="Google Shape;497;p34"/>
          <p:cNvSpPr txBox="1"/>
          <p:nvPr/>
        </p:nvSpPr>
        <p:spPr>
          <a:xfrm>
            <a:off x="2513535" y="7436012"/>
            <a:ext cx="2161948" cy="70612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Sistema Nacional de Apoyos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y Cuidados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2024</a:t>
            </a:r>
            <a:endParaRPr b="0" i="0" sz="1400" u="none" cap="none" strike="noStrike">
              <a:solidFill>
                <a:srgbClr val="000000"/>
              </a:solidFill>
              <a:latin typeface="Arial"/>
              <a:ea typeface="Arial"/>
              <a:cs typeface="Arial"/>
              <a:sym typeface="Arial"/>
            </a:endParaRPr>
          </a:p>
        </p:txBody>
      </p:sp>
      <p:sp>
        <p:nvSpPr>
          <p:cNvPr id="498" name="Google Shape;498;p34"/>
          <p:cNvSpPr/>
          <p:nvPr/>
        </p:nvSpPr>
        <p:spPr>
          <a:xfrm>
            <a:off x="7846726" y="5155881"/>
            <a:ext cx="2491220" cy="840585"/>
          </a:xfrm>
          <a:prstGeom prst="rect">
            <a:avLst/>
          </a:prstGeom>
          <a:solidFill>
            <a:srgbClr val="CF94C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499" name="Google Shape;499;p34"/>
          <p:cNvSpPr txBox="1"/>
          <p:nvPr/>
        </p:nvSpPr>
        <p:spPr>
          <a:xfrm>
            <a:off x="8528905" y="5136317"/>
            <a:ext cx="994957" cy="393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700"/>
              <a:buFont typeface="Noto Sans"/>
              <a:buNone/>
            </a:pPr>
            <a:r>
              <a:rPr b="1" i="0" lang="en-US" sz="1700" u="none" cap="none" strike="noStrike">
                <a:solidFill>
                  <a:srgbClr val="000000"/>
                </a:solidFill>
                <a:latin typeface="Noto Sans"/>
                <a:ea typeface="Noto Sans"/>
                <a:cs typeface="Noto Sans"/>
                <a:sym typeface="Noto Sans"/>
              </a:rPr>
              <a:t>Panamá</a:t>
            </a:r>
            <a:endParaRPr b="0" i="0" sz="1400" u="none" cap="none" strike="noStrike">
              <a:solidFill>
                <a:srgbClr val="000000"/>
              </a:solidFill>
              <a:latin typeface="Arial"/>
              <a:ea typeface="Arial"/>
              <a:cs typeface="Arial"/>
              <a:sym typeface="Arial"/>
            </a:endParaRPr>
          </a:p>
        </p:txBody>
      </p:sp>
      <p:sp>
        <p:nvSpPr>
          <p:cNvPr id="500" name="Google Shape;500;p34"/>
          <p:cNvSpPr txBox="1"/>
          <p:nvPr/>
        </p:nvSpPr>
        <p:spPr>
          <a:xfrm>
            <a:off x="7885034" y="5504476"/>
            <a:ext cx="2308099" cy="51181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Sistema Nacional de Cuidados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2024</a:t>
            </a:r>
            <a:endParaRPr b="0" i="0" sz="1400" u="none" cap="none" strike="noStrike">
              <a:solidFill>
                <a:srgbClr val="000000"/>
              </a:solidFill>
              <a:latin typeface="Arial"/>
              <a:ea typeface="Arial"/>
              <a:cs typeface="Arial"/>
              <a:sym typeface="Arial"/>
            </a:endParaRPr>
          </a:p>
        </p:txBody>
      </p:sp>
      <p:sp>
        <p:nvSpPr>
          <p:cNvPr id="501" name="Google Shape;501;p34"/>
          <p:cNvSpPr/>
          <p:nvPr/>
        </p:nvSpPr>
        <p:spPr>
          <a:xfrm>
            <a:off x="7834026" y="4050994"/>
            <a:ext cx="2491220" cy="1049575"/>
          </a:xfrm>
          <a:prstGeom prst="rect">
            <a:avLst/>
          </a:prstGeom>
          <a:solidFill>
            <a:srgbClr val="CF94C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502" name="Google Shape;502;p34"/>
          <p:cNvSpPr txBox="1"/>
          <p:nvPr/>
        </p:nvSpPr>
        <p:spPr>
          <a:xfrm>
            <a:off x="8696011" y="4031430"/>
            <a:ext cx="660744" cy="393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700"/>
              <a:buFont typeface="Noto Sans"/>
              <a:buNone/>
            </a:pPr>
            <a:r>
              <a:rPr b="1" i="0" lang="en-US" sz="1700" u="none" cap="none" strike="noStrike">
                <a:solidFill>
                  <a:srgbClr val="000000"/>
                </a:solidFill>
                <a:latin typeface="Noto Sans"/>
                <a:ea typeface="Noto Sans"/>
                <a:cs typeface="Noto Sans"/>
                <a:sym typeface="Noto Sans"/>
              </a:rPr>
              <a:t>Cuba</a:t>
            </a:r>
            <a:endParaRPr b="0" i="0" sz="1400" u="none" cap="none" strike="noStrike">
              <a:solidFill>
                <a:srgbClr val="000000"/>
              </a:solidFill>
              <a:latin typeface="Arial"/>
              <a:ea typeface="Arial"/>
              <a:cs typeface="Arial"/>
              <a:sym typeface="Arial"/>
            </a:endParaRPr>
          </a:p>
        </p:txBody>
      </p:sp>
      <p:sp>
        <p:nvSpPr>
          <p:cNvPr id="503" name="Google Shape;503;p34"/>
          <p:cNvSpPr txBox="1"/>
          <p:nvPr/>
        </p:nvSpPr>
        <p:spPr>
          <a:xfrm>
            <a:off x="7996895" y="4302434"/>
            <a:ext cx="2084376" cy="70612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Sistema Nacional para el</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Cuidado Integral de la Vida</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2024</a:t>
            </a:r>
            <a:endParaRPr b="0" i="0" sz="1400" u="none" cap="none" strike="noStrike">
              <a:solidFill>
                <a:srgbClr val="000000"/>
              </a:solidFill>
              <a:latin typeface="Arial"/>
              <a:ea typeface="Arial"/>
              <a:cs typeface="Arial"/>
              <a:sym typeface="Arial"/>
            </a:endParaRPr>
          </a:p>
        </p:txBody>
      </p:sp>
      <p:sp>
        <p:nvSpPr>
          <p:cNvPr id="504" name="Google Shape;504;p34"/>
          <p:cNvSpPr/>
          <p:nvPr/>
        </p:nvSpPr>
        <p:spPr>
          <a:xfrm>
            <a:off x="7846726" y="8476167"/>
            <a:ext cx="2491220" cy="1049575"/>
          </a:xfrm>
          <a:prstGeom prst="rect">
            <a:avLst/>
          </a:prstGeom>
          <a:solidFill>
            <a:srgbClr val="CF94C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505" name="Google Shape;505;p34"/>
          <p:cNvSpPr txBox="1"/>
          <p:nvPr/>
        </p:nvSpPr>
        <p:spPr>
          <a:xfrm>
            <a:off x="8514509" y="8456603"/>
            <a:ext cx="1049148" cy="393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700"/>
              <a:buFont typeface="Noto Sans"/>
              <a:buNone/>
            </a:pPr>
            <a:r>
              <a:rPr b="1" i="0" lang="en-US" sz="1700" u="none" cap="none" strike="noStrike">
                <a:solidFill>
                  <a:srgbClr val="000000"/>
                </a:solidFill>
                <a:latin typeface="Noto Sans"/>
                <a:ea typeface="Noto Sans"/>
                <a:cs typeface="Noto Sans"/>
                <a:sym typeface="Noto Sans"/>
              </a:rPr>
              <a:t>Uruguay</a:t>
            </a:r>
            <a:endParaRPr b="0" i="0" sz="1400" u="none" cap="none" strike="noStrike">
              <a:solidFill>
                <a:srgbClr val="000000"/>
              </a:solidFill>
              <a:latin typeface="Arial"/>
              <a:ea typeface="Arial"/>
              <a:cs typeface="Arial"/>
              <a:sym typeface="Arial"/>
            </a:endParaRPr>
          </a:p>
        </p:txBody>
      </p:sp>
      <p:sp>
        <p:nvSpPr>
          <p:cNvPr id="506" name="Google Shape;506;p34"/>
          <p:cNvSpPr txBox="1"/>
          <p:nvPr/>
        </p:nvSpPr>
        <p:spPr>
          <a:xfrm>
            <a:off x="7983611" y="8727608"/>
            <a:ext cx="2136344" cy="70612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Sistema Nacional Integrado</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de Cuidados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2015</a:t>
            </a:r>
            <a:endParaRPr b="0" i="0" sz="1400" u="none" cap="none" strike="noStrike">
              <a:solidFill>
                <a:srgbClr val="000000"/>
              </a:solidFill>
              <a:latin typeface="Arial"/>
              <a:ea typeface="Arial"/>
              <a:cs typeface="Arial"/>
              <a:sym typeface="Arial"/>
            </a:endParaRPr>
          </a:p>
        </p:txBody>
      </p:sp>
      <p:sp>
        <p:nvSpPr>
          <p:cNvPr id="507" name="Google Shape;507;p34"/>
          <p:cNvSpPr/>
          <p:nvPr/>
        </p:nvSpPr>
        <p:spPr>
          <a:xfrm>
            <a:off x="19713974" y="6494216"/>
            <a:ext cx="2491220" cy="892460"/>
          </a:xfrm>
          <a:prstGeom prst="rect">
            <a:avLst/>
          </a:prstGeom>
          <a:solidFill>
            <a:srgbClr val="CF94C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508" name="Google Shape;508;p34"/>
          <p:cNvSpPr txBox="1"/>
          <p:nvPr/>
        </p:nvSpPr>
        <p:spPr>
          <a:xfrm>
            <a:off x="19945927" y="6500461"/>
            <a:ext cx="2001915" cy="393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700"/>
              <a:buFont typeface="Noto Sans"/>
              <a:buNone/>
            </a:pPr>
            <a:r>
              <a:rPr b="1" i="0" lang="en-US" sz="1700" u="none" cap="none" strike="noStrike">
                <a:solidFill>
                  <a:srgbClr val="000000"/>
                </a:solidFill>
                <a:latin typeface="Noto Sans"/>
                <a:ea typeface="Noto Sans"/>
                <a:cs typeface="Noto Sans"/>
                <a:sym typeface="Noto Sans"/>
              </a:rPr>
              <a:t>Ciudad de México</a:t>
            </a:r>
            <a:endParaRPr b="0" i="0" sz="1400" u="none" cap="none" strike="noStrike">
              <a:solidFill>
                <a:srgbClr val="000000"/>
              </a:solidFill>
              <a:latin typeface="Arial"/>
              <a:ea typeface="Arial"/>
              <a:cs typeface="Arial"/>
              <a:sym typeface="Arial"/>
            </a:endParaRPr>
          </a:p>
        </p:txBody>
      </p:sp>
      <p:sp>
        <p:nvSpPr>
          <p:cNvPr id="509" name="Google Shape;509;p34"/>
          <p:cNvSpPr txBox="1"/>
          <p:nvPr/>
        </p:nvSpPr>
        <p:spPr>
          <a:xfrm>
            <a:off x="19858265" y="6868619"/>
            <a:ext cx="2202638" cy="51181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Sistema Público de Cuidados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2024</a:t>
            </a:r>
            <a:endParaRPr b="0" i="0" sz="1400" u="none" cap="none" strike="noStrike">
              <a:solidFill>
                <a:srgbClr val="000000"/>
              </a:solidFill>
              <a:latin typeface="Arial"/>
              <a:ea typeface="Arial"/>
              <a:cs typeface="Arial"/>
              <a:sym typeface="Arial"/>
            </a:endParaRPr>
          </a:p>
        </p:txBody>
      </p:sp>
      <p:sp>
        <p:nvSpPr>
          <p:cNvPr id="510" name="Google Shape;510;p34"/>
          <p:cNvSpPr/>
          <p:nvPr/>
        </p:nvSpPr>
        <p:spPr>
          <a:xfrm>
            <a:off x="19713974" y="5093802"/>
            <a:ext cx="2435354" cy="964743"/>
          </a:xfrm>
          <a:prstGeom prst="rect">
            <a:avLst/>
          </a:prstGeom>
          <a:solidFill>
            <a:srgbClr val="CF94C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511" name="Google Shape;511;p34"/>
          <p:cNvSpPr txBox="1"/>
          <p:nvPr/>
        </p:nvSpPr>
        <p:spPr>
          <a:xfrm>
            <a:off x="19959097" y="5136189"/>
            <a:ext cx="1975575" cy="393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700"/>
              <a:buFont typeface="Noto Sans"/>
              <a:buNone/>
            </a:pPr>
            <a:r>
              <a:rPr b="1" i="0" lang="en-US" sz="1700" u="none" cap="none" strike="noStrike">
                <a:solidFill>
                  <a:srgbClr val="000000"/>
                </a:solidFill>
                <a:latin typeface="Noto Sans"/>
                <a:ea typeface="Noto Sans"/>
                <a:cs typeface="Noto Sans"/>
                <a:sym typeface="Noto Sans"/>
              </a:rPr>
              <a:t>Estado de México</a:t>
            </a:r>
            <a:endParaRPr b="0" i="0" sz="1400" u="none" cap="none" strike="noStrike">
              <a:solidFill>
                <a:srgbClr val="000000"/>
              </a:solidFill>
              <a:latin typeface="Arial"/>
              <a:ea typeface="Arial"/>
              <a:cs typeface="Arial"/>
              <a:sym typeface="Arial"/>
            </a:endParaRPr>
          </a:p>
        </p:txBody>
      </p:sp>
      <p:sp>
        <p:nvSpPr>
          <p:cNvPr id="512" name="Google Shape;512;p34"/>
          <p:cNvSpPr txBox="1"/>
          <p:nvPr/>
        </p:nvSpPr>
        <p:spPr>
          <a:xfrm>
            <a:off x="19858265" y="5504348"/>
            <a:ext cx="2202638" cy="51181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Sistema Público de Cuidados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2025</a:t>
            </a:r>
            <a:endParaRPr b="0" i="0" sz="1400" u="none" cap="none" strike="noStrike">
              <a:solidFill>
                <a:srgbClr val="000000"/>
              </a:solidFill>
              <a:latin typeface="Arial"/>
              <a:ea typeface="Arial"/>
              <a:cs typeface="Arial"/>
              <a:sym typeface="Arial"/>
            </a:endParaRPr>
          </a:p>
        </p:txBody>
      </p:sp>
      <p:sp>
        <p:nvSpPr>
          <p:cNvPr id="513" name="Google Shape;513;p34"/>
          <p:cNvSpPr/>
          <p:nvPr/>
        </p:nvSpPr>
        <p:spPr>
          <a:xfrm>
            <a:off x="19713974" y="4061548"/>
            <a:ext cx="2435354" cy="964743"/>
          </a:xfrm>
          <a:prstGeom prst="rect">
            <a:avLst/>
          </a:prstGeom>
          <a:solidFill>
            <a:srgbClr val="CF94C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514" name="Google Shape;514;p34"/>
          <p:cNvSpPr txBox="1"/>
          <p:nvPr/>
        </p:nvSpPr>
        <p:spPr>
          <a:xfrm>
            <a:off x="20250562" y="4103935"/>
            <a:ext cx="1392645" cy="393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700"/>
              <a:buFont typeface="Noto Sans"/>
              <a:buNone/>
            </a:pPr>
            <a:r>
              <a:rPr b="1" i="0" lang="en-US" sz="1700" u="none" cap="none" strike="noStrike">
                <a:solidFill>
                  <a:srgbClr val="000000"/>
                </a:solidFill>
                <a:latin typeface="Noto Sans"/>
                <a:ea typeface="Noto Sans"/>
                <a:cs typeface="Noto Sans"/>
                <a:sym typeface="Noto Sans"/>
              </a:rPr>
              <a:t>Nuevo León</a:t>
            </a:r>
            <a:endParaRPr b="0" i="0" sz="1400" u="none" cap="none" strike="noStrike">
              <a:solidFill>
                <a:srgbClr val="000000"/>
              </a:solidFill>
              <a:latin typeface="Arial"/>
              <a:ea typeface="Arial"/>
              <a:cs typeface="Arial"/>
              <a:sym typeface="Arial"/>
            </a:endParaRPr>
          </a:p>
        </p:txBody>
      </p:sp>
      <p:sp>
        <p:nvSpPr>
          <p:cNvPr id="515" name="Google Shape;515;p34"/>
          <p:cNvSpPr txBox="1"/>
          <p:nvPr/>
        </p:nvSpPr>
        <p:spPr>
          <a:xfrm>
            <a:off x="19879449" y="4472093"/>
            <a:ext cx="2160271" cy="51181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Sistema Estatal de Cuidados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2025</a:t>
            </a:r>
            <a:endParaRPr b="0" i="0" sz="1400" u="none" cap="none" strike="noStrike">
              <a:solidFill>
                <a:srgbClr val="000000"/>
              </a:solidFill>
              <a:latin typeface="Arial"/>
              <a:ea typeface="Arial"/>
              <a:cs typeface="Arial"/>
              <a:sym typeface="Arial"/>
            </a:endParaRPr>
          </a:p>
        </p:txBody>
      </p:sp>
      <p:sp>
        <p:nvSpPr>
          <p:cNvPr id="516" name="Google Shape;516;p34"/>
          <p:cNvSpPr/>
          <p:nvPr/>
        </p:nvSpPr>
        <p:spPr>
          <a:xfrm>
            <a:off x="18024791" y="9664555"/>
            <a:ext cx="2435353" cy="964744"/>
          </a:xfrm>
          <a:prstGeom prst="rect">
            <a:avLst/>
          </a:prstGeom>
          <a:solidFill>
            <a:srgbClr val="CF94C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517" name="Google Shape;517;p34"/>
          <p:cNvSpPr txBox="1"/>
          <p:nvPr/>
        </p:nvSpPr>
        <p:spPr>
          <a:xfrm>
            <a:off x="18801135" y="9706942"/>
            <a:ext cx="913131" cy="393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700"/>
              <a:buFont typeface="Noto Sans"/>
              <a:buNone/>
            </a:pPr>
            <a:r>
              <a:rPr b="1" i="0" lang="en-US" sz="1700" u="none" cap="none" strike="noStrike">
                <a:solidFill>
                  <a:srgbClr val="000000"/>
                </a:solidFill>
                <a:latin typeface="Noto Sans"/>
                <a:ea typeface="Noto Sans"/>
                <a:cs typeface="Noto Sans"/>
                <a:sym typeface="Noto Sans"/>
              </a:rPr>
              <a:t>Oaxaca</a:t>
            </a:r>
            <a:endParaRPr b="0" i="0" sz="1400" u="none" cap="none" strike="noStrike">
              <a:solidFill>
                <a:srgbClr val="000000"/>
              </a:solidFill>
              <a:latin typeface="Arial"/>
              <a:ea typeface="Arial"/>
              <a:cs typeface="Arial"/>
              <a:sym typeface="Arial"/>
            </a:endParaRPr>
          </a:p>
        </p:txBody>
      </p:sp>
      <p:sp>
        <p:nvSpPr>
          <p:cNvPr id="518" name="Google Shape;518;p34"/>
          <p:cNvSpPr txBox="1"/>
          <p:nvPr/>
        </p:nvSpPr>
        <p:spPr>
          <a:xfrm>
            <a:off x="18190265" y="10075100"/>
            <a:ext cx="2160271" cy="51181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Sistema Estatal de Cuidados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2025</a:t>
            </a:r>
            <a:endParaRPr b="0" i="0" sz="1400" u="none" cap="none" strike="noStrike">
              <a:solidFill>
                <a:srgbClr val="000000"/>
              </a:solidFill>
              <a:latin typeface="Arial"/>
              <a:ea typeface="Arial"/>
              <a:cs typeface="Arial"/>
              <a:sym typeface="Arial"/>
            </a:endParaRPr>
          </a:p>
        </p:txBody>
      </p:sp>
      <p:sp>
        <p:nvSpPr>
          <p:cNvPr id="519" name="Google Shape;519;p34"/>
          <p:cNvSpPr/>
          <p:nvPr/>
        </p:nvSpPr>
        <p:spPr>
          <a:xfrm>
            <a:off x="14600125" y="9105114"/>
            <a:ext cx="2379487" cy="1049575"/>
          </a:xfrm>
          <a:prstGeom prst="rect">
            <a:avLst/>
          </a:prstGeom>
          <a:solidFill>
            <a:srgbClr val="CF94C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520" name="Google Shape;520;p34"/>
          <p:cNvSpPr txBox="1"/>
          <p:nvPr/>
        </p:nvSpPr>
        <p:spPr>
          <a:xfrm>
            <a:off x="15086892" y="9147501"/>
            <a:ext cx="1380554" cy="393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700"/>
              <a:buFont typeface="Noto Sans"/>
              <a:buNone/>
            </a:pPr>
            <a:r>
              <a:rPr b="1" i="0" lang="en-US" sz="1700" u="none" cap="none" strike="noStrike">
                <a:solidFill>
                  <a:srgbClr val="000000"/>
                </a:solidFill>
                <a:latin typeface="Noto Sans"/>
                <a:ea typeface="Noto Sans"/>
                <a:cs typeface="Noto Sans"/>
                <a:sym typeface="Noto Sans"/>
              </a:rPr>
              <a:t>Guanajuato</a:t>
            </a:r>
            <a:endParaRPr b="0" i="0" sz="1400" u="none" cap="none" strike="noStrike">
              <a:solidFill>
                <a:srgbClr val="000000"/>
              </a:solidFill>
              <a:latin typeface="Arial"/>
              <a:ea typeface="Arial"/>
              <a:cs typeface="Arial"/>
              <a:sym typeface="Arial"/>
            </a:endParaRPr>
          </a:p>
        </p:txBody>
      </p:sp>
      <p:sp>
        <p:nvSpPr>
          <p:cNvPr id="521" name="Google Shape;521;p34"/>
          <p:cNvSpPr txBox="1"/>
          <p:nvPr/>
        </p:nvSpPr>
        <p:spPr>
          <a:xfrm>
            <a:off x="14665309" y="9515659"/>
            <a:ext cx="2249120" cy="51181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Sistema Integral de Cuidados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2025</a:t>
            </a:r>
            <a:endParaRPr b="0" i="0" sz="1400" u="none" cap="none" strike="noStrike">
              <a:solidFill>
                <a:srgbClr val="000000"/>
              </a:solidFill>
              <a:latin typeface="Arial"/>
              <a:ea typeface="Arial"/>
              <a:cs typeface="Arial"/>
              <a:sym typeface="Arial"/>
            </a:endParaRPr>
          </a:p>
        </p:txBody>
      </p:sp>
      <p:sp>
        <p:nvSpPr>
          <p:cNvPr id="522" name="Google Shape;522;p34"/>
          <p:cNvSpPr/>
          <p:nvPr/>
        </p:nvSpPr>
        <p:spPr>
          <a:xfrm>
            <a:off x="14024278" y="7800730"/>
            <a:ext cx="2315849" cy="1049575"/>
          </a:xfrm>
          <a:prstGeom prst="rect">
            <a:avLst/>
          </a:prstGeom>
          <a:solidFill>
            <a:srgbClr val="CF94C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523" name="Google Shape;523;p34"/>
          <p:cNvSpPr txBox="1"/>
          <p:nvPr/>
        </p:nvSpPr>
        <p:spPr>
          <a:xfrm>
            <a:off x="14782312" y="7843117"/>
            <a:ext cx="799783" cy="3937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1700"/>
              <a:buFont typeface="Noto Sans"/>
              <a:buNone/>
            </a:pPr>
            <a:r>
              <a:rPr b="1" i="0" lang="en-US" sz="1700" u="none" cap="none" strike="noStrike">
                <a:solidFill>
                  <a:srgbClr val="000000"/>
                </a:solidFill>
                <a:latin typeface="Noto Sans"/>
                <a:ea typeface="Noto Sans"/>
                <a:cs typeface="Noto Sans"/>
                <a:sym typeface="Noto Sans"/>
              </a:rPr>
              <a:t>Jalisco</a:t>
            </a:r>
            <a:endParaRPr b="0" i="0" sz="1400" u="none" cap="none" strike="noStrike">
              <a:solidFill>
                <a:srgbClr val="000000"/>
              </a:solidFill>
              <a:latin typeface="Arial"/>
              <a:ea typeface="Arial"/>
              <a:cs typeface="Arial"/>
              <a:sym typeface="Arial"/>
            </a:endParaRPr>
          </a:p>
        </p:txBody>
      </p:sp>
      <p:sp>
        <p:nvSpPr>
          <p:cNvPr id="524" name="Google Shape;524;p34"/>
          <p:cNvSpPr txBox="1"/>
          <p:nvPr/>
        </p:nvSpPr>
        <p:spPr>
          <a:xfrm>
            <a:off x="14057643" y="8211275"/>
            <a:ext cx="2249121" cy="511811"/>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Sistema Integral de Cuidados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Noto Sans Medium"/>
              <a:buNone/>
            </a:pPr>
            <a:r>
              <a:rPr b="0" i="0" lang="en-US" sz="1200" u="none" cap="none" strike="noStrike">
                <a:solidFill>
                  <a:srgbClr val="000000"/>
                </a:solidFill>
                <a:latin typeface="Noto Sans Medium"/>
                <a:ea typeface="Noto Sans Medium"/>
                <a:cs typeface="Noto Sans Medium"/>
                <a:sym typeface="Noto Sans Medium"/>
              </a:rPr>
              <a:t>2024</a:t>
            </a:r>
            <a:endParaRPr b="0" i="0" sz="1400" u="none" cap="none" strike="noStrike">
              <a:solidFill>
                <a:srgbClr val="000000"/>
              </a:solidFill>
              <a:latin typeface="Arial"/>
              <a:ea typeface="Arial"/>
              <a:cs typeface="Arial"/>
              <a:sym typeface="Arial"/>
            </a:endParaRPr>
          </a:p>
        </p:txBody>
      </p:sp>
      <p:pic>
        <p:nvPicPr>
          <p:cNvPr descr="Imagen" id="525" name="Google Shape;525;p34"/>
          <p:cNvPicPr preferRelativeResize="0"/>
          <p:nvPr/>
        </p:nvPicPr>
        <p:blipFill rotWithShape="1">
          <a:blip r:embed="rId5">
            <a:alphaModFix/>
          </a:blip>
          <a:srcRect b="0" l="0" r="0" t="0"/>
          <a:stretch/>
        </p:blipFill>
        <p:spPr>
          <a:xfrm>
            <a:off x="443654" y="9783733"/>
            <a:ext cx="660744" cy="726387"/>
          </a:xfrm>
          <a:prstGeom prst="rect">
            <a:avLst/>
          </a:prstGeom>
          <a:noFill/>
          <a:ln>
            <a:noFill/>
          </a:ln>
        </p:spPr>
      </p:pic>
      <p:pic>
        <p:nvPicPr>
          <p:cNvPr descr="Imagen" id="526" name="Google Shape;526;p34"/>
          <p:cNvPicPr preferRelativeResize="0"/>
          <p:nvPr/>
        </p:nvPicPr>
        <p:blipFill rotWithShape="1">
          <a:blip r:embed="rId6">
            <a:alphaModFix/>
          </a:blip>
          <a:srcRect b="0" l="0" r="0" t="0"/>
          <a:stretch/>
        </p:blipFill>
        <p:spPr>
          <a:xfrm>
            <a:off x="17719419" y="1113077"/>
            <a:ext cx="574286" cy="511811"/>
          </a:xfrm>
          <a:prstGeom prst="rect">
            <a:avLst/>
          </a:prstGeom>
          <a:noFill/>
          <a:ln>
            <a:noFill/>
          </a:ln>
        </p:spPr>
      </p:pic>
      <p:pic>
        <p:nvPicPr>
          <p:cNvPr descr="Imagen" id="527" name="Google Shape;527;p34"/>
          <p:cNvPicPr preferRelativeResize="0"/>
          <p:nvPr/>
        </p:nvPicPr>
        <p:blipFill rotWithShape="1">
          <a:blip r:embed="rId7">
            <a:alphaModFix/>
          </a:blip>
          <a:srcRect b="0" l="0" r="0" t="0"/>
          <a:stretch/>
        </p:blipFill>
        <p:spPr>
          <a:xfrm>
            <a:off x="11582072" y="7902974"/>
            <a:ext cx="854580" cy="141495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5"/>
          <p:cNvSpPr txBox="1"/>
          <p:nvPr>
            <p:ph type="title"/>
          </p:nvPr>
        </p:nvSpPr>
        <p:spPr>
          <a:xfrm>
            <a:off x="1206500" y="3038391"/>
            <a:ext cx="21971000" cy="4648201"/>
          </a:xfrm>
          <a:prstGeom prst="rect">
            <a:avLst/>
          </a:prstGeom>
          <a:noFill/>
          <a:ln>
            <a:noFill/>
          </a:ln>
        </p:spPr>
        <p:txBody>
          <a:bodyPr anchorCtr="0" anchor="b" bIns="50800" lIns="50800" spcFirstLastPara="1" rIns="50800" wrap="square" tIns="50800">
            <a:normAutofit/>
          </a:bodyPr>
          <a:lstStyle/>
          <a:p>
            <a:pPr indent="0" lvl="0" marL="0" rtl="0" algn="l">
              <a:lnSpc>
                <a:spcPct val="100000"/>
              </a:lnSpc>
              <a:spcBef>
                <a:spcPts val="0"/>
              </a:spcBef>
              <a:spcAft>
                <a:spcPts val="0"/>
              </a:spcAft>
              <a:buClr>
                <a:srgbClr val="7763A9"/>
              </a:buClr>
              <a:buSzPts val="8000"/>
              <a:buFont typeface="Arial"/>
              <a:buNone/>
            </a:pPr>
            <a:r>
              <a:rPr i="1" lang="en-US" sz="8000"/>
              <a:t>Lineamientos de cuidados</a:t>
            </a:r>
            <a:endParaRPr i="1" sz="8000"/>
          </a:p>
          <a:p>
            <a:pPr indent="0" lvl="0" marL="0" rtl="0" algn="l">
              <a:lnSpc>
                <a:spcPct val="100000"/>
              </a:lnSpc>
              <a:spcBef>
                <a:spcPts val="0"/>
              </a:spcBef>
              <a:spcAft>
                <a:spcPts val="0"/>
              </a:spcAft>
              <a:buClr>
                <a:srgbClr val="7763A9"/>
              </a:buClr>
              <a:buSzPts val="8000"/>
              <a:buFont typeface="Arial"/>
              <a:buNone/>
            </a:pPr>
            <a:r>
              <a:rPr i="1" lang="en-US" sz="8000"/>
              <a:t>con visión humanista</a:t>
            </a:r>
            <a:endParaRPr i="1" sz="8000"/>
          </a:p>
        </p:txBody>
      </p:sp>
      <p:sp>
        <p:nvSpPr>
          <p:cNvPr id="533" name="Google Shape;533;p35"/>
          <p:cNvSpPr txBox="1"/>
          <p:nvPr>
            <p:ph idx="12" type="sldNum"/>
          </p:nvPr>
        </p:nvSpPr>
        <p:spPr>
          <a:xfrm>
            <a:off x="23597245" y="128840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534" name="Google Shape;534;p35"/>
          <p:cNvPicPr preferRelativeResize="0"/>
          <p:nvPr/>
        </p:nvPicPr>
        <p:blipFill rotWithShape="1">
          <a:blip r:embed="rId3">
            <a:alphaModFix/>
          </a:blip>
          <a:srcRect b="878" l="25" r="37335" t="7176"/>
          <a:stretch/>
        </p:blipFill>
        <p:spPr>
          <a:xfrm rot="-300000">
            <a:off x="21290979" y="753945"/>
            <a:ext cx="3631582" cy="12851007"/>
          </a:xfrm>
          <a:prstGeom prst="rect">
            <a:avLst/>
          </a:prstGeom>
          <a:noFill/>
          <a:ln>
            <a:noFill/>
          </a:ln>
        </p:spPr>
      </p:pic>
      <p:pic>
        <p:nvPicPr>
          <p:cNvPr descr="Imagen" id="535" name="Google Shape;535;p35"/>
          <p:cNvPicPr preferRelativeResize="0"/>
          <p:nvPr/>
        </p:nvPicPr>
        <p:blipFill rotWithShape="1">
          <a:blip r:embed="rId4">
            <a:alphaModFix/>
          </a:blip>
          <a:srcRect b="0" l="0" r="0" t="0"/>
          <a:stretch/>
        </p:blipFill>
        <p:spPr>
          <a:xfrm>
            <a:off x="643728" y="1454031"/>
            <a:ext cx="945958" cy="1039937"/>
          </a:xfrm>
          <a:prstGeom prst="rect">
            <a:avLst/>
          </a:prstGeom>
          <a:noFill/>
          <a:ln>
            <a:noFill/>
          </a:ln>
        </p:spPr>
      </p:pic>
      <p:pic>
        <p:nvPicPr>
          <p:cNvPr descr="Imagen" id="536" name="Google Shape;536;p35"/>
          <p:cNvPicPr preferRelativeResize="0"/>
          <p:nvPr/>
        </p:nvPicPr>
        <p:blipFill rotWithShape="1">
          <a:blip r:embed="rId5">
            <a:alphaModFix/>
          </a:blip>
          <a:srcRect b="0" l="0" r="0" t="0"/>
          <a:stretch/>
        </p:blipFill>
        <p:spPr>
          <a:xfrm>
            <a:off x="21816352" y="6533484"/>
            <a:ext cx="1102812" cy="1320686"/>
          </a:xfrm>
          <a:prstGeom prst="rect">
            <a:avLst/>
          </a:prstGeom>
          <a:noFill/>
          <a:ln>
            <a:noFill/>
          </a:ln>
        </p:spPr>
      </p:pic>
      <p:pic>
        <p:nvPicPr>
          <p:cNvPr descr="Imagen" id="537" name="Google Shape;537;p35"/>
          <p:cNvPicPr preferRelativeResize="0"/>
          <p:nvPr/>
        </p:nvPicPr>
        <p:blipFill rotWithShape="1">
          <a:blip r:embed="rId6">
            <a:alphaModFix/>
          </a:blip>
          <a:srcRect b="0" l="0" r="0" t="0"/>
          <a:stretch/>
        </p:blipFill>
        <p:spPr>
          <a:xfrm>
            <a:off x="1375782" y="2538603"/>
            <a:ext cx="784905" cy="6995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9"/>
          <p:cNvSpPr txBox="1"/>
          <p:nvPr>
            <p:ph type="title"/>
          </p:nvPr>
        </p:nvSpPr>
        <p:spPr>
          <a:xfrm>
            <a:off x="1206500" y="2015064"/>
            <a:ext cx="21971000" cy="1433164"/>
          </a:xfrm>
          <a:prstGeom prst="rect">
            <a:avLst/>
          </a:prstGeom>
          <a:noFill/>
          <a:ln>
            <a:noFill/>
          </a:ln>
        </p:spPr>
        <p:txBody>
          <a:bodyPr anchorCtr="0" anchor="t"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r>
              <a:rPr b="1" i="0" lang="en-US" sz="6000" u="none" cap="none" strike="noStrike">
                <a:solidFill>
                  <a:srgbClr val="7763A9"/>
                </a:solidFill>
                <a:latin typeface="Arial"/>
                <a:ea typeface="Arial"/>
                <a:cs typeface="Arial"/>
                <a:sym typeface="Arial"/>
              </a:rPr>
              <a:t>Contenido</a:t>
            </a:r>
            <a:endParaRPr/>
          </a:p>
        </p:txBody>
      </p:sp>
      <p:sp>
        <p:nvSpPr>
          <p:cNvPr id="75" name="Google Shape;75;p9"/>
          <p:cNvSpPr txBox="1"/>
          <p:nvPr>
            <p:ph idx="2" type="body"/>
          </p:nvPr>
        </p:nvSpPr>
        <p:spPr>
          <a:xfrm>
            <a:off x="2655703" y="3306589"/>
            <a:ext cx="21312762" cy="8787387"/>
          </a:xfrm>
          <a:prstGeom prst="rect">
            <a:avLst/>
          </a:prstGeom>
          <a:noFill/>
          <a:ln>
            <a:noFill/>
          </a:ln>
        </p:spPr>
        <p:txBody>
          <a:bodyPr anchorCtr="0" anchor="t" bIns="50800" lIns="50800" spcFirstLastPara="1" rIns="50800" wrap="square" tIns="50800">
            <a:noAutofit/>
          </a:bodyPr>
          <a:lstStyle/>
          <a:p>
            <a:pPr indent="0" lvl="0" marL="0" rtl="0" algn="just">
              <a:lnSpc>
                <a:spcPct val="150000"/>
              </a:lnSpc>
              <a:spcBef>
                <a:spcPts val="0"/>
              </a:spcBef>
              <a:spcAft>
                <a:spcPts val="0"/>
              </a:spcAft>
              <a:buClr>
                <a:srgbClr val="000000"/>
              </a:buClr>
              <a:buSzPts val="3500"/>
              <a:buFont typeface="Noto Sans"/>
              <a:buNone/>
            </a:pPr>
            <a:r>
              <a:rPr lang="en-US" sz="3500"/>
              <a:t>Conceptos para un piso en común</a:t>
            </a:r>
            <a:endParaRPr sz="3500"/>
          </a:p>
          <a:p>
            <a:pPr indent="0" lvl="0" marL="0" rtl="0" algn="just">
              <a:lnSpc>
                <a:spcPct val="150000"/>
              </a:lnSpc>
              <a:spcBef>
                <a:spcPts val="2400"/>
              </a:spcBef>
              <a:spcAft>
                <a:spcPts val="0"/>
              </a:spcAft>
              <a:buClr>
                <a:srgbClr val="000000"/>
              </a:buClr>
              <a:buSzPts val="3500"/>
              <a:buFont typeface="Noto Sans"/>
              <a:buNone/>
            </a:pPr>
            <a:r>
              <a:rPr lang="en-US" sz="3500"/>
              <a:t>Definición e importancia de cuidados</a:t>
            </a:r>
            <a:endParaRPr sz="3500"/>
          </a:p>
          <a:p>
            <a:pPr indent="0" lvl="0" marL="0" rtl="0" algn="just">
              <a:lnSpc>
                <a:spcPct val="150000"/>
              </a:lnSpc>
              <a:spcBef>
                <a:spcPts val="2400"/>
              </a:spcBef>
              <a:spcAft>
                <a:spcPts val="0"/>
              </a:spcAft>
              <a:buClr>
                <a:srgbClr val="000000"/>
              </a:buClr>
              <a:buSzPts val="3500"/>
              <a:buFont typeface="Noto Sans"/>
              <a:buNone/>
            </a:pPr>
            <a:r>
              <a:rPr lang="en-US" sz="3500"/>
              <a:t>El derecho a los cuidados </a:t>
            </a:r>
            <a:endParaRPr/>
          </a:p>
          <a:p>
            <a:pPr indent="0" lvl="0" marL="0" rtl="0" algn="just">
              <a:lnSpc>
                <a:spcPct val="150000"/>
              </a:lnSpc>
              <a:spcBef>
                <a:spcPts val="2400"/>
              </a:spcBef>
              <a:spcAft>
                <a:spcPts val="0"/>
              </a:spcAft>
              <a:buClr>
                <a:srgbClr val="000000"/>
              </a:buClr>
              <a:buSzPts val="3500"/>
              <a:buFont typeface="Noto Sans"/>
              <a:buNone/>
            </a:pPr>
            <a:r>
              <a:rPr lang="en-US" sz="3500"/>
              <a:t>¿Quiénes necesitan los cuidados? y ¿Quiénes realizan los cuidados? </a:t>
            </a:r>
            <a:endParaRPr/>
          </a:p>
          <a:p>
            <a:pPr indent="0" lvl="0" marL="0" rtl="0" algn="just">
              <a:lnSpc>
                <a:spcPct val="150000"/>
              </a:lnSpc>
              <a:spcBef>
                <a:spcPts val="2400"/>
              </a:spcBef>
              <a:spcAft>
                <a:spcPts val="0"/>
              </a:spcAft>
              <a:buClr>
                <a:srgbClr val="000000"/>
              </a:buClr>
              <a:buSzPts val="3500"/>
              <a:buFont typeface="Noto Sans"/>
              <a:buNone/>
            </a:pPr>
            <a:r>
              <a:rPr lang="en-US" sz="3500"/>
              <a:t>¿Un Sistema Nacional y Progresivo de Cuidados? ¿Para qué? ¿Para quién(es)? ¿A cargo de quién(es)?</a:t>
            </a:r>
            <a:endParaRPr/>
          </a:p>
          <a:p>
            <a:pPr indent="0" lvl="0" marL="0" rtl="0" algn="just">
              <a:lnSpc>
                <a:spcPct val="150000"/>
              </a:lnSpc>
              <a:spcBef>
                <a:spcPts val="2400"/>
              </a:spcBef>
              <a:spcAft>
                <a:spcPts val="0"/>
              </a:spcAft>
              <a:buClr>
                <a:srgbClr val="000000"/>
              </a:buClr>
              <a:buSzPts val="3500"/>
              <a:buFont typeface="Noto Sans"/>
              <a:buNone/>
            </a:pPr>
            <a:r>
              <a:rPr lang="en-US" sz="3500"/>
              <a:t>Hacia una sociedad de cuidados con visión humanista</a:t>
            </a:r>
            <a:endParaRPr sz="3500"/>
          </a:p>
          <a:p>
            <a:pPr indent="0" lvl="0" marL="0" rtl="0" algn="just">
              <a:lnSpc>
                <a:spcPct val="150000"/>
              </a:lnSpc>
              <a:spcBef>
                <a:spcPts val="2400"/>
              </a:spcBef>
              <a:spcAft>
                <a:spcPts val="0"/>
              </a:spcAft>
              <a:buClr>
                <a:srgbClr val="000000"/>
              </a:buClr>
              <a:buSzPts val="3500"/>
              <a:buFont typeface="Noto Sans"/>
              <a:buNone/>
            </a:pPr>
            <a:r>
              <a:rPr lang="en-US" sz="3500"/>
              <a:t>Lineamientos de los cuidados con visión humanista</a:t>
            </a:r>
            <a:endParaRPr sz="3500"/>
          </a:p>
        </p:txBody>
      </p:sp>
      <p:sp>
        <p:nvSpPr>
          <p:cNvPr id="76" name="Google Shape;76;p9"/>
          <p:cNvSpPr txBox="1"/>
          <p:nvPr>
            <p:ph idx="12" type="sldNum"/>
          </p:nvPr>
        </p:nvSpPr>
        <p:spPr>
          <a:xfrm>
            <a:off x="23537334" y="12769772"/>
            <a:ext cx="288646"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77" name="Google Shape;77;p9"/>
          <p:cNvPicPr preferRelativeResize="0"/>
          <p:nvPr/>
        </p:nvPicPr>
        <p:blipFill rotWithShape="1">
          <a:blip r:embed="rId3">
            <a:alphaModFix/>
          </a:blip>
          <a:srcRect b="0" l="0" r="0" t="0"/>
          <a:stretch/>
        </p:blipFill>
        <p:spPr>
          <a:xfrm>
            <a:off x="22321905" y="9971550"/>
            <a:ext cx="980089" cy="1622769"/>
          </a:xfrm>
          <a:prstGeom prst="rect">
            <a:avLst/>
          </a:prstGeom>
          <a:noFill/>
          <a:ln>
            <a:noFill/>
          </a:ln>
        </p:spPr>
      </p:pic>
      <p:pic>
        <p:nvPicPr>
          <p:cNvPr descr="Imagen" id="78" name="Google Shape;78;p9"/>
          <p:cNvPicPr preferRelativeResize="0"/>
          <p:nvPr/>
        </p:nvPicPr>
        <p:blipFill rotWithShape="1">
          <a:blip r:embed="rId4">
            <a:alphaModFix/>
          </a:blip>
          <a:srcRect b="0" l="0" r="0" t="0"/>
          <a:stretch/>
        </p:blipFill>
        <p:spPr>
          <a:xfrm>
            <a:off x="2250453" y="3510254"/>
            <a:ext cx="405250" cy="361164"/>
          </a:xfrm>
          <a:prstGeom prst="rect">
            <a:avLst/>
          </a:prstGeom>
          <a:noFill/>
          <a:ln>
            <a:noFill/>
          </a:ln>
        </p:spPr>
      </p:pic>
      <p:pic>
        <p:nvPicPr>
          <p:cNvPr descr="Imagen" id="79" name="Google Shape;79;p9"/>
          <p:cNvPicPr preferRelativeResize="0"/>
          <p:nvPr/>
        </p:nvPicPr>
        <p:blipFill rotWithShape="1">
          <a:blip r:embed="rId4">
            <a:alphaModFix/>
          </a:blip>
          <a:srcRect b="0" l="0" r="0" t="0"/>
          <a:stretch/>
        </p:blipFill>
        <p:spPr>
          <a:xfrm>
            <a:off x="2250453" y="4612550"/>
            <a:ext cx="405250" cy="361164"/>
          </a:xfrm>
          <a:prstGeom prst="rect">
            <a:avLst/>
          </a:prstGeom>
          <a:noFill/>
          <a:ln>
            <a:noFill/>
          </a:ln>
        </p:spPr>
      </p:pic>
      <p:pic>
        <p:nvPicPr>
          <p:cNvPr descr="Imagen" id="80" name="Google Shape;80;p9"/>
          <p:cNvPicPr preferRelativeResize="0"/>
          <p:nvPr/>
        </p:nvPicPr>
        <p:blipFill rotWithShape="1">
          <a:blip r:embed="rId4">
            <a:alphaModFix/>
          </a:blip>
          <a:srcRect b="0" l="0" r="0" t="0"/>
          <a:stretch/>
        </p:blipFill>
        <p:spPr>
          <a:xfrm>
            <a:off x="2250453" y="5621520"/>
            <a:ext cx="405250" cy="361165"/>
          </a:xfrm>
          <a:prstGeom prst="rect">
            <a:avLst/>
          </a:prstGeom>
          <a:noFill/>
          <a:ln>
            <a:noFill/>
          </a:ln>
        </p:spPr>
      </p:pic>
      <p:pic>
        <p:nvPicPr>
          <p:cNvPr descr="Imagen" id="81" name="Google Shape;81;p9"/>
          <p:cNvPicPr preferRelativeResize="0"/>
          <p:nvPr/>
        </p:nvPicPr>
        <p:blipFill rotWithShape="1">
          <a:blip r:embed="rId4">
            <a:alphaModFix/>
          </a:blip>
          <a:srcRect b="0" l="0" r="0" t="0"/>
          <a:stretch/>
        </p:blipFill>
        <p:spPr>
          <a:xfrm>
            <a:off x="2250453" y="6804650"/>
            <a:ext cx="405250" cy="361164"/>
          </a:xfrm>
          <a:prstGeom prst="rect">
            <a:avLst/>
          </a:prstGeom>
          <a:noFill/>
          <a:ln>
            <a:noFill/>
          </a:ln>
        </p:spPr>
      </p:pic>
      <p:pic>
        <p:nvPicPr>
          <p:cNvPr descr="Imagen" id="82" name="Google Shape;82;p9"/>
          <p:cNvPicPr preferRelativeResize="0"/>
          <p:nvPr/>
        </p:nvPicPr>
        <p:blipFill rotWithShape="1">
          <a:blip r:embed="rId4">
            <a:alphaModFix/>
          </a:blip>
          <a:srcRect b="0" l="0" r="0" t="0"/>
          <a:stretch/>
        </p:blipFill>
        <p:spPr>
          <a:xfrm>
            <a:off x="2250453" y="7954656"/>
            <a:ext cx="405250" cy="361164"/>
          </a:xfrm>
          <a:prstGeom prst="rect">
            <a:avLst/>
          </a:prstGeom>
          <a:noFill/>
          <a:ln>
            <a:noFill/>
          </a:ln>
        </p:spPr>
      </p:pic>
      <p:pic>
        <p:nvPicPr>
          <p:cNvPr descr="Imagen" id="83" name="Google Shape;83;p9"/>
          <p:cNvPicPr preferRelativeResize="0"/>
          <p:nvPr/>
        </p:nvPicPr>
        <p:blipFill rotWithShape="1">
          <a:blip r:embed="rId4">
            <a:alphaModFix/>
          </a:blip>
          <a:srcRect b="0" l="0" r="0" t="0"/>
          <a:stretch/>
        </p:blipFill>
        <p:spPr>
          <a:xfrm>
            <a:off x="2250453" y="8996748"/>
            <a:ext cx="405250" cy="361164"/>
          </a:xfrm>
          <a:prstGeom prst="rect">
            <a:avLst/>
          </a:prstGeom>
          <a:noFill/>
          <a:ln>
            <a:noFill/>
          </a:ln>
        </p:spPr>
      </p:pic>
      <p:pic>
        <p:nvPicPr>
          <p:cNvPr descr="Imagen" id="84" name="Google Shape;84;p9"/>
          <p:cNvPicPr preferRelativeResize="0"/>
          <p:nvPr/>
        </p:nvPicPr>
        <p:blipFill rotWithShape="1">
          <a:blip r:embed="rId4">
            <a:alphaModFix/>
          </a:blip>
          <a:srcRect b="0" l="0" r="0" t="0"/>
          <a:stretch/>
        </p:blipFill>
        <p:spPr>
          <a:xfrm>
            <a:off x="2250453" y="9975911"/>
            <a:ext cx="405250" cy="361164"/>
          </a:xfrm>
          <a:prstGeom prst="rect">
            <a:avLst/>
          </a:prstGeom>
          <a:noFill/>
          <a:ln>
            <a:noFill/>
          </a:ln>
        </p:spPr>
      </p:pic>
      <p:cxnSp>
        <p:nvCxnSpPr>
          <p:cNvPr id="85" name="Google Shape;85;p9"/>
          <p:cNvCxnSpPr/>
          <p:nvPr/>
        </p:nvCxnSpPr>
        <p:spPr>
          <a:xfrm>
            <a:off x="1260906" y="3065142"/>
            <a:ext cx="6104223" cy="1"/>
          </a:xfrm>
          <a:prstGeom prst="straightConnector1">
            <a:avLst/>
          </a:prstGeom>
          <a:noFill/>
          <a:ln cap="flat" cmpd="sng" w="38100">
            <a:solidFill>
              <a:srgbClr val="EBD698"/>
            </a:solidFill>
            <a:prstDash val="solid"/>
            <a:miter lim="400000"/>
            <a:headEnd len="sm" w="sm" type="none"/>
            <a:tailEnd len="sm" w="sm" type="none"/>
          </a:ln>
        </p:spPr>
      </p:cxnSp>
      <p:pic>
        <p:nvPicPr>
          <p:cNvPr descr="A yellow and purple wavy lines on a black background&#10;&#10;AI-generated content may be incorrect." id="86" name="Google Shape;86;p9"/>
          <p:cNvPicPr preferRelativeResize="0"/>
          <p:nvPr/>
        </p:nvPicPr>
        <p:blipFill rotWithShape="1">
          <a:blip r:embed="rId5">
            <a:alphaModFix/>
          </a:blip>
          <a:srcRect b="0" l="0" r="0" t="0"/>
          <a:stretch/>
        </p:blipFill>
        <p:spPr>
          <a:xfrm>
            <a:off x="5272" y="7332133"/>
            <a:ext cx="7452429" cy="638386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36"/>
          <p:cNvSpPr txBox="1"/>
          <p:nvPr>
            <p:ph idx="12" type="sldNum"/>
          </p:nvPr>
        </p:nvSpPr>
        <p:spPr>
          <a:xfrm>
            <a:off x="23597245" y="12862932"/>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grpSp>
        <p:nvGrpSpPr>
          <p:cNvPr id="543" name="Google Shape;543;p36"/>
          <p:cNvGrpSpPr/>
          <p:nvPr/>
        </p:nvGrpSpPr>
        <p:grpSpPr>
          <a:xfrm>
            <a:off x="944616" y="1368250"/>
            <a:ext cx="22712160" cy="10408973"/>
            <a:chOff x="0" y="0"/>
            <a:chExt cx="22712158" cy="10408971"/>
          </a:xfrm>
        </p:grpSpPr>
        <p:pic>
          <p:nvPicPr>
            <p:cNvPr descr="Imagen" id="544" name="Google Shape;544;p36"/>
            <p:cNvPicPr preferRelativeResize="0"/>
            <p:nvPr/>
          </p:nvPicPr>
          <p:blipFill rotWithShape="1">
            <a:blip r:embed="rId3">
              <a:alphaModFix/>
            </a:blip>
            <a:srcRect b="0" l="49386" r="0" t="40576"/>
            <a:stretch/>
          </p:blipFill>
          <p:spPr>
            <a:xfrm>
              <a:off x="15004930" y="1493746"/>
              <a:ext cx="7707228" cy="8213139"/>
            </a:xfrm>
            <a:prstGeom prst="rect">
              <a:avLst/>
            </a:prstGeom>
            <a:noFill/>
            <a:ln>
              <a:noFill/>
            </a:ln>
          </p:spPr>
        </p:pic>
        <p:pic>
          <p:nvPicPr>
            <p:cNvPr descr="Imagen" id="545" name="Google Shape;545;p36"/>
            <p:cNvPicPr preferRelativeResize="0"/>
            <p:nvPr/>
          </p:nvPicPr>
          <p:blipFill rotWithShape="1">
            <a:blip r:embed="rId3">
              <a:alphaModFix/>
            </a:blip>
            <a:srcRect b="60492" l="49320" r="0" t="0"/>
            <a:stretch/>
          </p:blipFill>
          <p:spPr>
            <a:xfrm>
              <a:off x="7482215" y="4414198"/>
              <a:ext cx="7717340" cy="5460582"/>
            </a:xfrm>
            <a:prstGeom prst="rect">
              <a:avLst/>
            </a:prstGeom>
            <a:noFill/>
            <a:ln>
              <a:noFill/>
            </a:ln>
          </p:spPr>
        </p:pic>
        <p:pic>
          <p:nvPicPr>
            <p:cNvPr descr="Imagen" id="546" name="Google Shape;546;p36"/>
            <p:cNvPicPr preferRelativeResize="0"/>
            <p:nvPr/>
          </p:nvPicPr>
          <p:blipFill rotWithShape="1">
            <a:blip r:embed="rId3">
              <a:alphaModFix/>
            </a:blip>
            <a:srcRect b="24690" l="0" r="53001" t="0"/>
            <a:stretch/>
          </p:blipFill>
          <p:spPr>
            <a:xfrm>
              <a:off x="0" y="0"/>
              <a:ext cx="7156846" cy="10408971"/>
            </a:xfrm>
            <a:prstGeom prst="rect">
              <a:avLst/>
            </a:prstGeom>
            <a:noFill/>
            <a:ln>
              <a:noFill/>
            </a:ln>
          </p:spPr>
        </p:pic>
        <p:pic>
          <p:nvPicPr>
            <p:cNvPr descr="Imagen" id="547" name="Google Shape;547;p36"/>
            <p:cNvPicPr preferRelativeResize="0"/>
            <p:nvPr/>
          </p:nvPicPr>
          <p:blipFill rotWithShape="1">
            <a:blip r:embed="rId3">
              <a:alphaModFix/>
            </a:blip>
            <a:srcRect b="0" l="0" r="54127" t="73382"/>
            <a:stretch/>
          </p:blipFill>
          <p:spPr>
            <a:xfrm>
              <a:off x="7588190" y="479386"/>
              <a:ext cx="6985242" cy="3679007"/>
            </a:xfrm>
            <a:prstGeom prst="rect">
              <a:avLst/>
            </a:prstGeom>
            <a:noFill/>
            <a:ln>
              <a:noFill/>
            </a:ln>
          </p:spPr>
        </p:pic>
      </p:grpSp>
      <p:pic>
        <p:nvPicPr>
          <p:cNvPr descr="Imagen" id="548" name="Google Shape;548;p36"/>
          <p:cNvPicPr preferRelativeResize="0"/>
          <p:nvPr/>
        </p:nvPicPr>
        <p:blipFill rotWithShape="1">
          <a:blip r:embed="rId4">
            <a:alphaModFix/>
          </a:blip>
          <a:srcRect b="49020" l="14798" r="12170" t="0"/>
          <a:stretch/>
        </p:blipFill>
        <p:spPr>
          <a:xfrm>
            <a:off x="-11198" y="9676864"/>
            <a:ext cx="10180327" cy="4003114"/>
          </a:xfrm>
          <a:prstGeom prst="rect">
            <a:avLst/>
          </a:prstGeom>
          <a:noFill/>
          <a:ln>
            <a:noFill/>
          </a:ln>
        </p:spPr>
      </p:pic>
      <p:pic>
        <p:nvPicPr>
          <p:cNvPr descr="Imagen" id="549" name="Google Shape;549;p36"/>
          <p:cNvPicPr preferRelativeResize="0"/>
          <p:nvPr/>
        </p:nvPicPr>
        <p:blipFill rotWithShape="1">
          <a:blip r:embed="rId5">
            <a:alphaModFix/>
          </a:blip>
          <a:srcRect b="0" l="0" r="0" t="0"/>
          <a:stretch/>
        </p:blipFill>
        <p:spPr>
          <a:xfrm>
            <a:off x="17173807" y="504123"/>
            <a:ext cx="574649" cy="631739"/>
          </a:xfrm>
          <a:prstGeom prst="rect">
            <a:avLst/>
          </a:prstGeom>
          <a:noFill/>
          <a:ln>
            <a:noFill/>
          </a:ln>
        </p:spPr>
      </p:pic>
      <p:pic>
        <p:nvPicPr>
          <p:cNvPr descr="Imagen" id="550" name="Google Shape;550;p36"/>
          <p:cNvPicPr preferRelativeResize="0"/>
          <p:nvPr/>
        </p:nvPicPr>
        <p:blipFill rotWithShape="1">
          <a:blip r:embed="rId6">
            <a:alphaModFix/>
          </a:blip>
          <a:srcRect b="0" l="0" r="0" t="0"/>
          <a:stretch/>
        </p:blipFill>
        <p:spPr>
          <a:xfrm>
            <a:off x="15643935" y="503402"/>
            <a:ext cx="1037973" cy="97560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37"/>
          <p:cNvSpPr txBox="1"/>
          <p:nvPr>
            <p:ph idx="12" type="sldNum"/>
          </p:nvPr>
        </p:nvSpPr>
        <p:spPr>
          <a:xfrm>
            <a:off x="23597245" y="12862932"/>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Google Shape;310;p38" id="556" name="Google Shape;556;p37"/>
          <p:cNvPicPr preferRelativeResize="0"/>
          <p:nvPr/>
        </p:nvPicPr>
        <p:blipFill rotWithShape="1">
          <a:blip r:embed="rId3">
            <a:alphaModFix/>
          </a:blip>
          <a:srcRect b="0" l="0" r="0" t="0"/>
          <a:stretch/>
        </p:blipFill>
        <p:spPr>
          <a:xfrm>
            <a:off x="5246854" y="1498800"/>
            <a:ext cx="13890292" cy="10718400"/>
          </a:xfrm>
          <a:prstGeom prst="rect">
            <a:avLst/>
          </a:prstGeom>
          <a:noFill/>
          <a:ln>
            <a:noFill/>
          </a:ln>
          <a:effectLst>
            <a:outerShdw blurRad="254000" rotWithShape="0" dir="5400000" dist="127000">
              <a:srgbClr val="000000">
                <a:alpha val="69411"/>
              </a:srgbClr>
            </a:outerShdw>
          </a:effectLst>
        </p:spPr>
      </p:pic>
      <p:pic>
        <p:nvPicPr>
          <p:cNvPr descr="Imagen" id="557" name="Google Shape;557;p37"/>
          <p:cNvPicPr preferRelativeResize="0"/>
          <p:nvPr/>
        </p:nvPicPr>
        <p:blipFill rotWithShape="1">
          <a:blip r:embed="rId4">
            <a:alphaModFix/>
          </a:blip>
          <a:srcRect b="0" l="0" r="0" t="0"/>
          <a:stretch/>
        </p:blipFill>
        <p:spPr>
          <a:xfrm>
            <a:off x="3005413" y="10402590"/>
            <a:ext cx="709521" cy="632333"/>
          </a:xfrm>
          <a:prstGeom prst="rect">
            <a:avLst/>
          </a:prstGeom>
          <a:noFill/>
          <a:ln>
            <a:noFill/>
          </a:ln>
        </p:spPr>
      </p:pic>
      <p:pic>
        <p:nvPicPr>
          <p:cNvPr descr="Imagen" id="558" name="Google Shape;558;p37"/>
          <p:cNvPicPr preferRelativeResize="0"/>
          <p:nvPr/>
        </p:nvPicPr>
        <p:blipFill rotWithShape="1">
          <a:blip r:embed="rId5">
            <a:alphaModFix/>
          </a:blip>
          <a:srcRect b="0" l="0" r="0" t="0"/>
          <a:stretch/>
        </p:blipFill>
        <p:spPr>
          <a:xfrm>
            <a:off x="727286" y="7688677"/>
            <a:ext cx="980089" cy="1622769"/>
          </a:xfrm>
          <a:prstGeom prst="rect">
            <a:avLst/>
          </a:prstGeom>
          <a:noFill/>
          <a:ln>
            <a:noFill/>
          </a:ln>
        </p:spPr>
      </p:pic>
      <p:pic>
        <p:nvPicPr>
          <p:cNvPr descr="A yellow and purple wavy lines on a black background&#10;&#10;AI-generated content may be incorrect." id="559" name="Google Shape;559;p37"/>
          <p:cNvPicPr preferRelativeResize="0"/>
          <p:nvPr/>
        </p:nvPicPr>
        <p:blipFill rotWithShape="1">
          <a:blip r:embed="rId6">
            <a:alphaModFix/>
          </a:blip>
          <a:srcRect b="0" l="0" r="0" t="0"/>
          <a:stretch/>
        </p:blipFill>
        <p:spPr>
          <a:xfrm>
            <a:off x="5272" y="7332133"/>
            <a:ext cx="7452429" cy="638386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38"/>
          <p:cNvSpPr txBox="1"/>
          <p:nvPr>
            <p:ph idx="4294967295" type="title"/>
          </p:nvPr>
        </p:nvSpPr>
        <p:spPr>
          <a:xfrm>
            <a:off x="6500753" y="6113833"/>
            <a:ext cx="11333078" cy="1435100"/>
          </a:xfrm>
          <a:prstGeom prst="rect">
            <a:avLst/>
          </a:prstGeom>
          <a:noFill/>
          <a:ln>
            <a:noFill/>
          </a:ln>
        </p:spPr>
        <p:txBody>
          <a:bodyPr anchorCtr="0" anchor="t" bIns="50800" lIns="50800" spcFirstLastPara="1" rIns="50800" wrap="square" tIns="50800">
            <a:normAutofit/>
          </a:bodyPr>
          <a:lstStyle/>
          <a:p>
            <a:pPr indent="0" lvl="0" marL="0" rtl="0" algn="ctr">
              <a:lnSpc>
                <a:spcPct val="90000"/>
              </a:lnSpc>
              <a:spcBef>
                <a:spcPts val="0"/>
              </a:spcBef>
              <a:spcAft>
                <a:spcPts val="0"/>
              </a:spcAft>
              <a:buClr>
                <a:srgbClr val="7763A9"/>
              </a:buClr>
              <a:buSzPts val="6000"/>
              <a:buFont typeface="Arial"/>
              <a:buNone/>
            </a:pPr>
            <a:r>
              <a:rPr b="1" i="0" lang="en-US" sz="6000" u="none" cap="none" strike="noStrike">
                <a:solidFill>
                  <a:srgbClr val="7763A9"/>
                </a:solidFill>
                <a:latin typeface="Arial"/>
                <a:ea typeface="Arial"/>
                <a:cs typeface="Arial"/>
                <a:sym typeface="Arial"/>
              </a:rPr>
              <a:t>GRACIAS POR SU ATENCIÓN</a:t>
            </a:r>
            <a:endParaRPr b="1" i="0" sz="6000" u="none" cap="none" strike="noStrike">
              <a:solidFill>
                <a:srgbClr val="7763A9"/>
              </a:solidFill>
              <a:latin typeface="Arial"/>
              <a:ea typeface="Arial"/>
              <a:cs typeface="Arial"/>
              <a:sym typeface="Arial"/>
            </a:endParaRPr>
          </a:p>
        </p:txBody>
      </p:sp>
      <p:pic>
        <p:nvPicPr>
          <p:cNvPr descr="Imagen" id="565" name="Google Shape;565;p38"/>
          <p:cNvPicPr preferRelativeResize="0"/>
          <p:nvPr/>
        </p:nvPicPr>
        <p:blipFill rotWithShape="1">
          <a:blip r:embed="rId3">
            <a:alphaModFix/>
          </a:blip>
          <a:srcRect b="0" l="0" r="0" t="0"/>
          <a:stretch/>
        </p:blipFill>
        <p:spPr>
          <a:xfrm>
            <a:off x="20912749" y="1569681"/>
            <a:ext cx="759776" cy="677121"/>
          </a:xfrm>
          <a:prstGeom prst="rect">
            <a:avLst/>
          </a:prstGeom>
          <a:noFill/>
          <a:ln>
            <a:noFill/>
          </a:ln>
        </p:spPr>
      </p:pic>
      <p:pic>
        <p:nvPicPr>
          <p:cNvPr descr="Imagen" id="566" name="Google Shape;566;p38"/>
          <p:cNvPicPr preferRelativeResize="0"/>
          <p:nvPr/>
        </p:nvPicPr>
        <p:blipFill rotWithShape="1">
          <a:blip r:embed="rId4">
            <a:alphaModFix/>
          </a:blip>
          <a:srcRect b="0" l="0" r="0" t="0"/>
          <a:stretch/>
        </p:blipFill>
        <p:spPr>
          <a:xfrm>
            <a:off x="21650354" y="2651181"/>
            <a:ext cx="1145527" cy="1076698"/>
          </a:xfrm>
          <a:prstGeom prst="rect">
            <a:avLst/>
          </a:prstGeom>
          <a:noFill/>
          <a:ln>
            <a:noFill/>
          </a:ln>
        </p:spPr>
      </p:pic>
      <p:pic>
        <p:nvPicPr>
          <p:cNvPr descr="Imagen" id="567" name="Google Shape;567;p38"/>
          <p:cNvPicPr preferRelativeResize="0"/>
          <p:nvPr/>
        </p:nvPicPr>
        <p:blipFill rotWithShape="1">
          <a:blip r:embed="rId5">
            <a:alphaModFix/>
          </a:blip>
          <a:srcRect b="-1163" l="143" r="53621" t="0"/>
          <a:stretch/>
        </p:blipFill>
        <p:spPr>
          <a:xfrm>
            <a:off x="7607958" y="7156456"/>
            <a:ext cx="9109372" cy="1437729"/>
          </a:xfrm>
          <a:prstGeom prst="rect">
            <a:avLst/>
          </a:prstGeom>
          <a:noFill/>
          <a:ln>
            <a:noFill/>
          </a:ln>
        </p:spPr>
      </p:pic>
      <p:pic>
        <p:nvPicPr>
          <p:cNvPr descr="Imagen" id="568" name="Google Shape;568;p38"/>
          <p:cNvPicPr preferRelativeResize="0"/>
          <p:nvPr/>
        </p:nvPicPr>
        <p:blipFill rotWithShape="1">
          <a:blip r:embed="rId6">
            <a:alphaModFix/>
          </a:blip>
          <a:srcRect b="38814" l="12965" r="0" t="-2617"/>
          <a:stretch/>
        </p:blipFill>
        <p:spPr>
          <a:xfrm>
            <a:off x="-13326" y="9195536"/>
            <a:ext cx="16331079" cy="4484444"/>
          </a:xfrm>
          <a:prstGeom prst="rect">
            <a:avLst/>
          </a:prstGeom>
          <a:noFill/>
          <a:ln>
            <a:noFill/>
          </a:ln>
        </p:spPr>
      </p:pic>
      <p:pic>
        <p:nvPicPr>
          <p:cNvPr descr="Imagen" id="569" name="Google Shape;569;p38"/>
          <p:cNvPicPr preferRelativeResize="0"/>
          <p:nvPr/>
        </p:nvPicPr>
        <p:blipFill rotWithShape="1">
          <a:blip r:embed="rId7">
            <a:alphaModFix/>
          </a:blip>
          <a:srcRect b="0" l="0" r="0" t="0"/>
          <a:stretch/>
        </p:blipFill>
        <p:spPr>
          <a:xfrm>
            <a:off x="2269328" y="11497195"/>
            <a:ext cx="1201337" cy="1320686"/>
          </a:xfrm>
          <a:prstGeom prst="rect">
            <a:avLst/>
          </a:prstGeom>
          <a:noFill/>
          <a:ln>
            <a:noFill/>
          </a:ln>
        </p:spPr>
      </p:pic>
      <p:pic>
        <p:nvPicPr>
          <p:cNvPr descr="Imagen" id="570" name="Google Shape;570;p38"/>
          <p:cNvPicPr preferRelativeResize="0"/>
          <p:nvPr/>
        </p:nvPicPr>
        <p:blipFill rotWithShape="1">
          <a:blip r:embed="rId8">
            <a:alphaModFix/>
          </a:blip>
          <a:srcRect b="0" l="0" r="0" t="0"/>
          <a:stretch/>
        </p:blipFill>
        <p:spPr>
          <a:xfrm>
            <a:off x="3450163" y="12575312"/>
            <a:ext cx="597220" cy="63469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39"/>
          <p:cNvSpPr txBox="1"/>
          <p:nvPr>
            <p:ph type="title"/>
          </p:nvPr>
        </p:nvSpPr>
        <p:spPr>
          <a:xfrm>
            <a:off x="1206500" y="1079500"/>
            <a:ext cx="8196874" cy="892460"/>
          </a:xfrm>
          <a:prstGeom prst="rect">
            <a:avLst/>
          </a:prstGeom>
          <a:noFill/>
          <a:ln>
            <a:noFill/>
          </a:ln>
        </p:spPr>
        <p:txBody>
          <a:bodyPr anchorCtr="0" anchor="t" bIns="50800" lIns="50800" spcFirstLastPara="1" rIns="50800" wrap="square" tIns="50800">
            <a:normAutofit fontScale="90000"/>
          </a:bodyPr>
          <a:lstStyle/>
          <a:p>
            <a:pPr indent="0" lvl="0" marL="0" rtl="0" algn="l">
              <a:lnSpc>
                <a:spcPct val="90000"/>
              </a:lnSpc>
              <a:spcBef>
                <a:spcPts val="0"/>
              </a:spcBef>
              <a:spcAft>
                <a:spcPts val="0"/>
              </a:spcAft>
              <a:buClr>
                <a:srgbClr val="7763A9"/>
              </a:buClr>
              <a:buSzPct val="100000"/>
              <a:buFont typeface="Arial"/>
              <a:buNone/>
            </a:pPr>
            <a:r>
              <a:rPr b="1" i="0" lang="en-US" sz="6000" u="none" cap="none" strike="noStrike">
                <a:solidFill>
                  <a:srgbClr val="7763A9"/>
                </a:solidFill>
                <a:latin typeface="Arial"/>
                <a:ea typeface="Arial"/>
                <a:cs typeface="Arial"/>
                <a:sym typeface="Arial"/>
              </a:rPr>
              <a:t>Para saber más</a:t>
            </a:r>
            <a:endParaRPr/>
          </a:p>
        </p:txBody>
      </p:sp>
      <p:sp>
        <p:nvSpPr>
          <p:cNvPr id="576" name="Google Shape;576;p39"/>
          <p:cNvSpPr txBox="1"/>
          <p:nvPr>
            <p:ph idx="12" type="sldNum"/>
          </p:nvPr>
        </p:nvSpPr>
        <p:spPr>
          <a:xfrm>
            <a:off x="23584545" y="12871398"/>
            <a:ext cx="462992"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577" name="Google Shape;577;p39"/>
          <p:cNvPicPr preferRelativeResize="0"/>
          <p:nvPr/>
        </p:nvPicPr>
        <p:blipFill rotWithShape="1">
          <a:blip r:embed="rId3">
            <a:alphaModFix/>
          </a:blip>
          <a:srcRect b="0" l="0" r="0" t="0"/>
          <a:stretch/>
        </p:blipFill>
        <p:spPr>
          <a:xfrm>
            <a:off x="23235253" y="2139785"/>
            <a:ext cx="462992" cy="476896"/>
          </a:xfrm>
          <a:prstGeom prst="rect">
            <a:avLst/>
          </a:prstGeom>
          <a:noFill/>
          <a:ln>
            <a:noFill/>
          </a:ln>
        </p:spPr>
      </p:pic>
      <p:pic>
        <p:nvPicPr>
          <p:cNvPr descr="Imagen" id="578" name="Google Shape;578;p39"/>
          <p:cNvPicPr preferRelativeResize="0"/>
          <p:nvPr/>
        </p:nvPicPr>
        <p:blipFill rotWithShape="1">
          <a:blip r:embed="rId4">
            <a:alphaModFix/>
          </a:blip>
          <a:srcRect b="0" l="0" r="0" t="0"/>
          <a:stretch/>
        </p:blipFill>
        <p:spPr>
          <a:xfrm>
            <a:off x="12365140" y="480089"/>
            <a:ext cx="673658" cy="600372"/>
          </a:xfrm>
          <a:prstGeom prst="rect">
            <a:avLst/>
          </a:prstGeom>
          <a:noFill/>
          <a:ln>
            <a:noFill/>
          </a:ln>
        </p:spPr>
      </p:pic>
      <p:pic>
        <p:nvPicPr>
          <p:cNvPr descr="Imagen" id="579" name="Google Shape;579;p39"/>
          <p:cNvPicPr preferRelativeResize="0"/>
          <p:nvPr/>
        </p:nvPicPr>
        <p:blipFill rotWithShape="1">
          <a:blip r:embed="rId5">
            <a:alphaModFix/>
          </a:blip>
          <a:srcRect b="0" l="0" r="0" t="0"/>
          <a:stretch/>
        </p:blipFill>
        <p:spPr>
          <a:xfrm>
            <a:off x="10846873" y="1133051"/>
            <a:ext cx="673658" cy="633181"/>
          </a:xfrm>
          <a:prstGeom prst="rect">
            <a:avLst/>
          </a:prstGeom>
          <a:noFill/>
          <a:ln>
            <a:noFill/>
          </a:ln>
        </p:spPr>
      </p:pic>
      <p:sp>
        <p:nvSpPr>
          <p:cNvPr id="580" name="Google Shape;580;p39"/>
          <p:cNvSpPr txBox="1"/>
          <p:nvPr/>
        </p:nvSpPr>
        <p:spPr>
          <a:xfrm>
            <a:off x="12363445" y="2190355"/>
            <a:ext cx="10395841" cy="10320774"/>
          </a:xfrm>
          <a:prstGeom prst="rect">
            <a:avLst/>
          </a:prstGeom>
          <a:noFill/>
          <a:ln>
            <a:noFill/>
          </a:ln>
        </p:spPr>
        <p:txBody>
          <a:bodyPr anchorCtr="0" anchor="t" bIns="50800" lIns="50800" spcFirstLastPara="1" rIns="50800" wrap="square" tIns="50800">
            <a:spAutoFit/>
          </a:bodyPr>
          <a:lstStyle/>
          <a:p>
            <a:pPr indent="-285750" lvl="0" marL="285750" marR="0" rtl="0" algn="l">
              <a:lnSpc>
                <a:spcPct val="100000"/>
              </a:lnSpc>
              <a:spcBef>
                <a:spcPts val="2400"/>
              </a:spcBef>
              <a:spcAft>
                <a:spcPts val="0"/>
              </a:spcAft>
              <a:buClr>
                <a:srgbClr val="000000"/>
              </a:buClr>
              <a:buSzPts val="2100"/>
              <a:buFont typeface="Arial"/>
              <a:buChar char="•"/>
            </a:pPr>
            <a:r>
              <a:rPr b="0" i="0" lang="en-US" sz="2100" u="none" cap="none" strike="noStrike">
                <a:solidFill>
                  <a:srgbClr val="000000"/>
                </a:solidFill>
                <a:latin typeface="Noto Sans"/>
                <a:ea typeface="Noto Sans"/>
                <a:cs typeface="Noto Sans"/>
                <a:sym typeface="Noto Sans"/>
              </a:rPr>
              <a:t>Instituto Nacional de Estadística y Geografía (INEGI). Encuesta Nacional para el Sistema de Cuidados (ENASIC) 2022. Publicación de Resultados. Disponible en: </a:t>
            </a:r>
            <a:r>
              <a:rPr b="0" i="0" lang="en-US" sz="2100" u="sng" cap="none" strike="noStrike">
                <a:solidFill>
                  <a:schemeClr val="hlink"/>
                </a:solidFill>
                <a:latin typeface="Noto Sans"/>
                <a:ea typeface="Noto Sans"/>
                <a:cs typeface="Noto Sans"/>
                <a:sym typeface="Noto Sans"/>
                <a:hlinkClick r:id="rId6"/>
              </a:rPr>
              <a:t>https://www.inegi.org.mx/</a:t>
            </a:r>
            <a:r>
              <a:rPr b="0" i="0" lang="en-US" sz="2100" u="none" cap="none" strike="noStrike">
                <a:solidFill>
                  <a:srgbClr val="000000"/>
                </a:solidFill>
                <a:latin typeface="Noto Sans"/>
                <a:ea typeface="Noto Sans"/>
                <a:cs typeface="Noto Sans"/>
                <a:sym typeface="Noto Sans"/>
              </a:rPr>
              <a:t>programas/enasic/2022/#documentacion</a:t>
            </a:r>
            <a:br>
              <a:rPr b="0" i="0" lang="en-US" sz="2100" u="none" cap="none" strike="noStrike">
                <a:solidFill>
                  <a:srgbClr val="000000"/>
                </a:solidFill>
                <a:latin typeface="Noto Sans"/>
                <a:ea typeface="Noto Sans"/>
                <a:cs typeface="Noto Sans"/>
                <a:sym typeface="Noto Sans"/>
              </a:rPr>
            </a:br>
            <a:r>
              <a:rPr b="0" i="0" lang="en-US" sz="2100" u="none" cap="none" strike="noStrike">
                <a:solidFill>
                  <a:srgbClr val="000000"/>
                </a:solidFill>
                <a:latin typeface="Noto Sans"/>
                <a:ea typeface="Noto Sans"/>
                <a:cs typeface="Noto Sans"/>
                <a:sym typeface="Noto Sans"/>
              </a:rPr>
              <a:t> </a:t>
            </a:r>
            <a:endParaRPr b="0" i="0" sz="2800" u="none" cap="none" strike="noStrike">
              <a:solidFill>
                <a:srgbClr val="000000"/>
              </a:solidFill>
              <a:latin typeface="Noto Sans"/>
              <a:ea typeface="Noto Sans"/>
              <a:cs typeface="Noto Sans"/>
              <a:sym typeface="Noto Sans"/>
            </a:endParaRPr>
          </a:p>
          <a:p>
            <a:pPr indent="-285750" lvl="0" marL="285750" marR="0" rtl="0" algn="l">
              <a:lnSpc>
                <a:spcPct val="100000"/>
              </a:lnSpc>
              <a:spcBef>
                <a:spcPts val="2400"/>
              </a:spcBef>
              <a:spcAft>
                <a:spcPts val="0"/>
              </a:spcAft>
              <a:buClr>
                <a:srgbClr val="000000"/>
              </a:buClr>
              <a:buSzPts val="2100"/>
              <a:buFont typeface="Arial"/>
              <a:buChar char="•"/>
            </a:pPr>
            <a:r>
              <a:rPr b="0" i="0" lang="en-US" sz="2100" u="none" cap="none" strike="noStrike">
                <a:solidFill>
                  <a:srgbClr val="000000"/>
                </a:solidFill>
                <a:latin typeface="Noto Sans"/>
                <a:ea typeface="Noto Sans"/>
                <a:cs typeface="Noto Sans"/>
                <a:sym typeface="Noto Sans"/>
              </a:rPr>
              <a:t>Martelotte, L., Mascheroni, P., &amp; Rulli, M. (2023). Una mirada crítica a las experiencias comunitarias de cuidados. Oxfam Intermón.</a:t>
            </a:r>
            <a:r>
              <a:rPr b="0" i="0" lang="en-US" sz="2100" u="sng" cap="none" strike="noStrike">
                <a:solidFill>
                  <a:schemeClr val="hlink"/>
                </a:solidFill>
                <a:latin typeface="Noto Sans"/>
                <a:ea typeface="Noto Sans"/>
                <a:cs typeface="Noto Sans"/>
                <a:sym typeface="Noto Sans"/>
                <a:hlinkClick r:id="rId7"/>
              </a:rPr>
              <a:t> https://www.oxfamintermon.org/es/publicacion/mirada_critica_trenzando_cuidados</a:t>
            </a:r>
            <a:r>
              <a:rPr b="0" i="0" lang="en-US" sz="2100" u="none" cap="none" strike="noStrike">
                <a:solidFill>
                  <a:srgbClr val="000000"/>
                </a:solidFill>
                <a:latin typeface="Noto Sans"/>
                <a:ea typeface="Noto Sans"/>
                <a:cs typeface="Noto Sans"/>
                <a:sym typeface="Noto Sans"/>
              </a:rPr>
              <a:t> (</a:t>
            </a:r>
            <a:r>
              <a:rPr b="0" i="0" lang="en-US" sz="2100" u="sng" cap="none" strike="noStrike">
                <a:solidFill>
                  <a:schemeClr val="hlink"/>
                </a:solidFill>
                <a:latin typeface="Noto Sans"/>
                <a:ea typeface="Noto Sans"/>
                <a:cs typeface="Noto Sans"/>
                <a:sym typeface="Noto Sans"/>
                <a:hlinkClick r:id="rId8"/>
              </a:rPr>
              <a:t>oxfamintermon.org</a:t>
            </a:r>
            <a:r>
              <a:rPr b="0" i="0" lang="en-US" sz="2100" u="none" cap="none" strike="noStrike">
                <a:solidFill>
                  <a:srgbClr val="000000"/>
                </a:solidFill>
                <a:latin typeface="Noto Sans"/>
                <a:ea typeface="Noto Sans"/>
                <a:cs typeface="Noto Sans"/>
                <a:sym typeface="Noto Sans"/>
              </a:rPr>
              <a:t>)</a:t>
            </a:r>
            <a:br>
              <a:rPr b="0" i="0" lang="en-US" sz="2100" u="none" cap="none" strike="noStrike">
                <a:solidFill>
                  <a:srgbClr val="000000"/>
                </a:solidFill>
                <a:latin typeface="Noto Sans"/>
                <a:ea typeface="Noto Sans"/>
                <a:cs typeface="Noto Sans"/>
                <a:sym typeface="Noto Sans"/>
              </a:rPr>
            </a:br>
            <a:r>
              <a:rPr b="0" i="0" lang="en-US" sz="2100" u="none" cap="none" strike="noStrike">
                <a:solidFill>
                  <a:srgbClr val="000000"/>
                </a:solidFill>
                <a:latin typeface="Noto Sans"/>
                <a:ea typeface="Noto Sans"/>
                <a:cs typeface="Noto Sans"/>
                <a:sym typeface="Noto Sans"/>
              </a:rPr>
              <a: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2400"/>
              </a:spcBef>
              <a:spcAft>
                <a:spcPts val="0"/>
              </a:spcAft>
              <a:buClr>
                <a:srgbClr val="000000"/>
              </a:buClr>
              <a:buSzPts val="2100"/>
              <a:buFont typeface="Arial"/>
              <a:buChar char="•"/>
            </a:pPr>
            <a:r>
              <a:rPr b="0" i="0" lang="en-US" sz="2100" u="none" cap="none" strike="noStrike">
                <a:solidFill>
                  <a:srgbClr val="000000"/>
                </a:solidFill>
                <a:latin typeface="Noto Sans"/>
                <a:ea typeface="Noto Sans"/>
                <a:cs typeface="Noto Sans"/>
                <a:sym typeface="Noto Sans"/>
              </a:rPr>
              <a:t>Mascheroni, P., Albertí, A. y Angulo, S. (2022). Estado del arte sobre cuidados en contextos de ruralidad en América Latina y El Caribe. CLACSO y ONU Mujeres. Disponible en: </a:t>
            </a:r>
            <a:r>
              <a:rPr b="0" i="0" lang="en-US" sz="2100" u="sng" cap="none" strike="noStrike">
                <a:solidFill>
                  <a:schemeClr val="hlink"/>
                </a:solidFill>
                <a:latin typeface="Noto Sans"/>
                <a:ea typeface="Noto Sans"/>
                <a:cs typeface="Noto Sans"/>
                <a:sym typeface="Noto Sans"/>
                <a:hlinkClick r:id="rId9"/>
              </a:rPr>
              <a:t>https://lac.unwomen.org/es/digital-library/publications/2023/01/estado-del-arte-sobre-cuidados-encontextos-de-ruralidad-en-america-latina-y-el-caribe</a:t>
            </a:r>
            <a:r>
              <a:rPr b="0" i="0" lang="en-US" sz="2100" u="none" cap="none" strike="noStrike">
                <a:solidFill>
                  <a:srgbClr val="000000"/>
                </a:solidFill>
                <a:latin typeface="Noto Sans"/>
                <a:ea typeface="Noto Sans"/>
                <a:cs typeface="Noto Sans"/>
                <a:sym typeface="Noto Sans"/>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2100"/>
              <a:buFont typeface="Noto Sans"/>
              <a:buNone/>
            </a:pPr>
            <a:r>
              <a:t/>
            </a:r>
            <a:endParaRPr b="0" i="0" sz="2100" u="none" cap="none" strike="noStrike">
              <a:solidFill>
                <a:srgbClr val="000000"/>
              </a:solidFill>
              <a:latin typeface="Noto Sans"/>
              <a:ea typeface="Noto Sans"/>
              <a:cs typeface="Noto Sans"/>
              <a:sym typeface="Noto Sans"/>
            </a:endParaRPr>
          </a:p>
          <a:p>
            <a:pPr indent="-285750" lvl="0" marL="285750" marR="0" rtl="0" algn="l">
              <a:lnSpc>
                <a:spcPct val="100000"/>
              </a:lnSpc>
              <a:spcBef>
                <a:spcPts val="2400"/>
              </a:spcBef>
              <a:spcAft>
                <a:spcPts val="0"/>
              </a:spcAft>
              <a:buClr>
                <a:srgbClr val="000000"/>
              </a:buClr>
              <a:buSzPts val="2100"/>
              <a:buFont typeface="Arial"/>
              <a:buChar char="•"/>
            </a:pPr>
            <a:r>
              <a:rPr b="0" i="0" lang="en-US" sz="2100" u="none" cap="none" strike="noStrike">
                <a:solidFill>
                  <a:srgbClr val="000000"/>
                </a:solidFill>
                <a:latin typeface="Noto Sans"/>
                <a:ea typeface="Noto Sans"/>
                <a:cs typeface="Noto Sans"/>
                <a:sym typeface="Noto Sans"/>
              </a:rPr>
              <a:t>Presidencia de la República (2024, 03 de octubre). 100 compromisos para el Segundo Piso de la Cuarta Transformación. Disponible en: </a:t>
            </a:r>
            <a:r>
              <a:rPr b="0" i="0" lang="en-US" sz="2100" u="sng" cap="none" strike="noStrike">
                <a:solidFill>
                  <a:schemeClr val="hlink"/>
                </a:solidFill>
                <a:latin typeface="Noto Sans"/>
                <a:ea typeface="Noto Sans"/>
                <a:cs typeface="Noto Sans"/>
                <a:sym typeface="Noto Sans"/>
                <a:hlinkClick r:id="rId10"/>
              </a:rPr>
              <a:t>https://www.gob.mx/presidencia/documentos/100-compromisos-para-el-segundo-piso-de-la-cuarta-transformacion</a:t>
            </a:r>
            <a:endParaRPr b="0" i="0" sz="2100" u="none" cap="none" strike="noStrike">
              <a:solidFill>
                <a:srgbClr val="000000"/>
              </a:solidFill>
              <a:latin typeface="Noto Sans"/>
              <a:ea typeface="Noto Sans"/>
              <a:cs typeface="Noto Sans"/>
              <a:sym typeface="Noto Sans"/>
            </a:endParaRPr>
          </a:p>
          <a:p>
            <a:pPr indent="-152400" lvl="0" marL="285750" marR="0" rtl="0" algn="l">
              <a:lnSpc>
                <a:spcPct val="100000"/>
              </a:lnSpc>
              <a:spcBef>
                <a:spcPts val="2400"/>
              </a:spcBef>
              <a:spcAft>
                <a:spcPts val="0"/>
              </a:spcAft>
              <a:buClr>
                <a:srgbClr val="000000"/>
              </a:buClr>
              <a:buSzPts val="2100"/>
              <a:buFont typeface="Arial"/>
              <a:buNone/>
            </a:pPr>
            <a:r>
              <a:t/>
            </a:r>
            <a:endParaRPr b="0" i="0" sz="2100" u="none" cap="none" strike="noStrike">
              <a:solidFill>
                <a:srgbClr val="000000"/>
              </a:solidFill>
              <a:latin typeface="Noto Sans"/>
              <a:ea typeface="Noto Sans"/>
              <a:cs typeface="Noto Sans"/>
              <a:sym typeface="Noto Sans"/>
            </a:endParaRPr>
          </a:p>
          <a:p>
            <a:pPr indent="-285750" lvl="0" marL="285750" marR="0" rtl="0" algn="l">
              <a:lnSpc>
                <a:spcPct val="100000"/>
              </a:lnSpc>
              <a:spcBef>
                <a:spcPts val="2400"/>
              </a:spcBef>
              <a:spcAft>
                <a:spcPts val="0"/>
              </a:spcAft>
              <a:buClr>
                <a:srgbClr val="000000"/>
              </a:buClr>
              <a:buSzPts val="2100"/>
              <a:buFont typeface="Arial"/>
              <a:buChar char="•"/>
            </a:pPr>
            <a:r>
              <a:rPr b="0" i="0" lang="en-US" sz="2100" u="none" cap="none" strike="noStrike">
                <a:solidFill>
                  <a:srgbClr val="000000"/>
                </a:solidFill>
                <a:latin typeface="Noto Sans"/>
                <a:ea typeface="Noto Sans"/>
                <a:cs typeface="Noto Sans"/>
                <a:sym typeface="Noto Sans"/>
              </a:rPr>
              <a:t>Secretaria de las Mujeres. Subsecretaría de Igualdad Sustantiva. Hacia una sociedad de cuidados con visión humanista. Disponible en: </a:t>
            </a:r>
            <a:r>
              <a:rPr b="0" i="0" lang="en-US" sz="2100" u="sng" cap="none" strike="noStrike">
                <a:solidFill>
                  <a:schemeClr val="hlink"/>
                </a:solidFill>
                <a:latin typeface="Noto Sans"/>
                <a:ea typeface="Noto Sans"/>
                <a:cs typeface="Noto Sans"/>
                <a:sym typeface="Noto Sans"/>
                <a:hlinkClick r:id="rId11"/>
              </a:rPr>
              <a:t>https://drive.google.com/file/d/1yZxYOq5y5yASpqmlBOCO2AIuE6aodPOg/view</a:t>
            </a:r>
            <a:endParaRPr b="0" i="0" sz="2100" u="none" cap="none" strike="noStrike">
              <a:solidFill>
                <a:srgbClr val="000000"/>
              </a:solidFill>
              <a:latin typeface="Noto Sans"/>
              <a:ea typeface="Noto Sans"/>
              <a:cs typeface="Noto Sans"/>
              <a:sym typeface="Noto Sans"/>
            </a:endParaRPr>
          </a:p>
          <a:p>
            <a:pPr indent="0" lvl="0" marL="0" marR="0" rtl="0" algn="l">
              <a:lnSpc>
                <a:spcPct val="100000"/>
              </a:lnSpc>
              <a:spcBef>
                <a:spcPts val="2400"/>
              </a:spcBef>
              <a:spcAft>
                <a:spcPts val="0"/>
              </a:spcAft>
              <a:buClr>
                <a:srgbClr val="000000"/>
              </a:buClr>
              <a:buSzPts val="2100"/>
              <a:buFont typeface="Noto Sans"/>
              <a:buNone/>
            </a:pPr>
            <a:r>
              <a:t/>
            </a:r>
            <a:endParaRPr b="0" i="0" sz="2100" u="none" cap="none" strike="noStrike">
              <a:solidFill>
                <a:srgbClr val="000000"/>
              </a:solidFill>
              <a:latin typeface="Noto Sans"/>
              <a:ea typeface="Noto Sans"/>
              <a:cs typeface="Noto Sans"/>
              <a:sym typeface="Noto Sans"/>
            </a:endParaRPr>
          </a:p>
        </p:txBody>
      </p:sp>
      <p:sp>
        <p:nvSpPr>
          <p:cNvPr id="581" name="Google Shape;581;p39"/>
          <p:cNvSpPr txBox="1"/>
          <p:nvPr/>
        </p:nvSpPr>
        <p:spPr>
          <a:xfrm>
            <a:off x="1211094" y="2215453"/>
            <a:ext cx="10380802" cy="10997883"/>
          </a:xfrm>
          <a:prstGeom prst="rect">
            <a:avLst/>
          </a:prstGeom>
          <a:noFill/>
          <a:ln>
            <a:noFill/>
          </a:ln>
        </p:spPr>
        <p:txBody>
          <a:bodyPr anchorCtr="0" anchor="t" bIns="50800" lIns="50800" spcFirstLastPara="1" rIns="50800" wrap="square" tIns="50800">
            <a:spAutoFit/>
          </a:bodyPr>
          <a:lstStyle/>
          <a:p>
            <a:pPr indent="-285750" lvl="0" marL="285750" marR="0" rtl="0" algn="l">
              <a:lnSpc>
                <a:spcPct val="100000"/>
              </a:lnSpc>
              <a:spcBef>
                <a:spcPts val="2400"/>
              </a:spcBef>
              <a:spcAft>
                <a:spcPts val="0"/>
              </a:spcAft>
              <a:buClr>
                <a:srgbClr val="000000"/>
              </a:buClr>
              <a:buSzPts val="2100"/>
              <a:buFont typeface="Arial"/>
              <a:buChar char="•"/>
            </a:pPr>
            <a:r>
              <a:rPr b="0" i="0" lang="en-US" sz="2100" u="none" cap="none" strike="noStrike">
                <a:solidFill>
                  <a:srgbClr val="000000"/>
                </a:solidFill>
                <a:latin typeface="Noto Sans"/>
                <a:ea typeface="Noto Sans"/>
                <a:cs typeface="Noto Sans"/>
                <a:sym typeface="Noto Sans"/>
              </a:rPr>
              <a:t>Comisión Económica para América Latina y el Caribe (CEPAL). (2022). La sociedad del cuidado: horizonte para una recuperación sostenible con igualdad de género (LC/CRM.15/3), Santiago, 2022. Disponible en: </a:t>
            </a:r>
            <a:r>
              <a:rPr b="0" i="0" lang="en-US" sz="2100" u="sng" cap="none" strike="noStrike">
                <a:solidFill>
                  <a:schemeClr val="hlink"/>
                </a:solidFill>
                <a:latin typeface="Noto Sans"/>
                <a:ea typeface="Noto Sans"/>
                <a:cs typeface="Noto Sans"/>
                <a:sym typeface="Noto Sans"/>
                <a:hlinkClick r:id="rId12"/>
              </a:rPr>
              <a:t>https://chile.un.org/sites/default/files/2022-11/S2200704_es.pdf</a:t>
            </a:r>
            <a:br>
              <a:rPr b="0" i="0" lang="en-US" sz="2800" u="none" cap="none" strike="noStrike">
                <a:solidFill>
                  <a:srgbClr val="000000"/>
                </a:solidFill>
                <a:latin typeface="Noto Sans"/>
                <a:ea typeface="Noto Sans"/>
                <a:cs typeface="Noto Sans"/>
                <a:sym typeface="Noto Sans"/>
              </a:rPr>
            </a:br>
            <a:endParaRPr b="0" i="0" sz="2100" u="none" cap="none" strike="noStrike">
              <a:solidFill>
                <a:srgbClr val="000000"/>
              </a:solidFill>
              <a:latin typeface="Noto Sans"/>
              <a:ea typeface="Noto Sans"/>
              <a:cs typeface="Noto Sans"/>
              <a:sym typeface="Noto Sans"/>
            </a:endParaRPr>
          </a:p>
          <a:p>
            <a:pPr indent="-285750" lvl="0" marL="285750" marR="0" rtl="0" algn="l">
              <a:lnSpc>
                <a:spcPct val="100000"/>
              </a:lnSpc>
              <a:spcBef>
                <a:spcPts val="2400"/>
              </a:spcBef>
              <a:spcAft>
                <a:spcPts val="0"/>
              </a:spcAft>
              <a:buClr>
                <a:srgbClr val="000000"/>
              </a:buClr>
              <a:buSzPts val="2100"/>
              <a:buFont typeface="Arial"/>
              <a:buChar char="•"/>
            </a:pPr>
            <a:r>
              <a:rPr b="0" i="0" lang="en-US" sz="2100" u="none" cap="none" strike="noStrike">
                <a:solidFill>
                  <a:srgbClr val="000000"/>
                </a:solidFill>
                <a:latin typeface="Noto Sans"/>
                <a:ea typeface="Noto Sans"/>
                <a:cs typeface="Noto Sans"/>
                <a:sym typeface="Noto Sans"/>
              </a:rPr>
              <a:t>Comisión Económica para América Latina y el Caribe (CEPAL). (2022). Compromiso de Buenos Aires. Disponible en: </a:t>
            </a:r>
            <a:r>
              <a:rPr b="0" i="0" lang="en-US" sz="2100" u="sng" cap="none" strike="noStrike">
                <a:solidFill>
                  <a:schemeClr val="hlink"/>
                </a:solidFill>
                <a:latin typeface="Noto Sans"/>
                <a:ea typeface="Noto Sans"/>
                <a:cs typeface="Noto Sans"/>
                <a:sym typeface="Noto Sans"/>
                <a:hlinkClick r:id="rId13"/>
              </a:rPr>
              <a:t>http://lac.unwomen.org/es/digital-library/publications/2022/11/compromiso-de-buenos-aires-crm-2022</a:t>
            </a:r>
            <a:br>
              <a:rPr b="0" i="0" lang="en-US" sz="2100" u="none" cap="none" strike="noStrike">
                <a:solidFill>
                  <a:srgbClr val="000000"/>
                </a:solidFill>
                <a:latin typeface="Noto Sans"/>
                <a:ea typeface="Noto Sans"/>
                <a:cs typeface="Noto Sans"/>
                <a:sym typeface="Noto Sans"/>
              </a:rPr>
            </a:br>
            <a:r>
              <a:rPr b="0" i="0" lang="en-US" sz="2100" u="none" cap="none" strike="noStrike">
                <a:solidFill>
                  <a:srgbClr val="000000"/>
                </a:solidFill>
                <a:latin typeface="Noto Sans"/>
                <a:ea typeface="Noto Sans"/>
                <a:cs typeface="Noto Sans"/>
                <a:sym typeface="Noto Sans"/>
              </a:rPr>
              <a: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2400"/>
              </a:spcBef>
              <a:spcAft>
                <a:spcPts val="0"/>
              </a:spcAft>
              <a:buClr>
                <a:srgbClr val="000000"/>
              </a:buClr>
              <a:buSzPts val="2100"/>
              <a:buFont typeface="Arial"/>
              <a:buChar char="•"/>
            </a:pPr>
            <a:r>
              <a:rPr b="0" i="0" lang="en-US" sz="2100" u="none" cap="none" strike="noStrike">
                <a:solidFill>
                  <a:srgbClr val="000000"/>
                </a:solidFill>
                <a:latin typeface="Noto Sans"/>
                <a:ea typeface="Noto Sans"/>
                <a:cs typeface="Noto Sans"/>
                <a:sym typeface="Noto Sans"/>
              </a:rPr>
              <a:t>Diario Oficial de la Federación. Ley General para la Igualdad entre mujeres y hombres. (2006, 02 de agosto). (Última reforma 16 de diciembre de 2024). Disponible en: </a:t>
            </a:r>
            <a:r>
              <a:rPr b="0" i="0" lang="en-US" sz="2100" u="sng" cap="none" strike="noStrike">
                <a:solidFill>
                  <a:schemeClr val="hlink"/>
                </a:solidFill>
                <a:latin typeface="Noto Sans"/>
                <a:ea typeface="Noto Sans"/>
                <a:cs typeface="Noto Sans"/>
                <a:sym typeface="Noto Sans"/>
                <a:hlinkClick r:id="rId14"/>
              </a:rPr>
              <a:t>https://www.diputados.gob.mx/LeyesBiblio/pdf/LGIMH.pdf</a:t>
            </a:r>
            <a:br>
              <a:rPr b="0" i="0" lang="en-US" sz="2800" u="none" cap="none" strike="noStrike">
                <a:solidFill>
                  <a:srgbClr val="000000"/>
                </a:solidFill>
                <a:latin typeface="Noto Sans"/>
                <a:ea typeface="Noto Sans"/>
                <a:cs typeface="Noto Sans"/>
                <a:sym typeface="Noto Sans"/>
              </a:rPr>
            </a:br>
            <a:endParaRPr b="0" i="0" sz="2100" u="none" cap="none" strike="noStrike">
              <a:solidFill>
                <a:srgbClr val="000000"/>
              </a:solidFill>
              <a:latin typeface="Noto Sans"/>
              <a:ea typeface="Noto Sans"/>
              <a:cs typeface="Noto Sans"/>
              <a:sym typeface="Noto Sans"/>
            </a:endParaRPr>
          </a:p>
          <a:p>
            <a:pPr indent="-285750" lvl="0" marL="285750" marR="0" rtl="0" algn="l">
              <a:lnSpc>
                <a:spcPct val="100000"/>
              </a:lnSpc>
              <a:spcBef>
                <a:spcPts val="2400"/>
              </a:spcBef>
              <a:spcAft>
                <a:spcPts val="0"/>
              </a:spcAft>
              <a:buClr>
                <a:srgbClr val="000000"/>
              </a:buClr>
              <a:buSzPts val="2100"/>
              <a:buFont typeface="Arial"/>
              <a:buChar char="•"/>
            </a:pPr>
            <a:r>
              <a:rPr b="0" i="0" lang="en-US" sz="2100" u="none" cap="none" strike="noStrike">
                <a:solidFill>
                  <a:srgbClr val="000000"/>
                </a:solidFill>
                <a:latin typeface="Noto Sans"/>
                <a:ea typeface="Noto Sans"/>
                <a:cs typeface="Noto Sans"/>
                <a:sym typeface="Noto Sans"/>
              </a:rPr>
              <a:t>Diario Oficial de la Federación (2024, 15 de noviembre). DECRETO por el que se reforman y adicionan los artículos 4o., 21, 41, 73, 116, 122 y 123 de la Constitución Política de los Estados Unidos Mexicanos, en materia de igualdad sustantiva, perspectiva de género, derecho de las mujeres a una vida libre de violencia y erradicación de la brecha salarial por razones de género. Disponible en: </a:t>
            </a:r>
            <a:r>
              <a:rPr b="0" i="0" lang="en-US" sz="2100" u="sng" cap="none" strike="noStrike">
                <a:solidFill>
                  <a:schemeClr val="hlink"/>
                </a:solidFill>
                <a:latin typeface="Noto Sans"/>
                <a:ea typeface="Noto Sans"/>
                <a:cs typeface="Noto Sans"/>
                <a:sym typeface="Noto Sans"/>
                <a:hlinkClick r:id="rId15"/>
              </a:rPr>
              <a:t>https://dof.gob.mx/nota_detalle.php?codigo=5743185&amp;fecha=15/11/2024#gsc.tab=0</a:t>
            </a:r>
            <a:br>
              <a:rPr b="0" i="0" lang="en-US" sz="2800" u="none" cap="none" strike="noStrike">
                <a:solidFill>
                  <a:srgbClr val="000000"/>
                </a:solidFill>
                <a:latin typeface="Noto Sans"/>
                <a:ea typeface="Noto Sans"/>
                <a:cs typeface="Noto Sans"/>
                <a:sym typeface="Noto Sans"/>
              </a:rPr>
            </a:br>
            <a:endParaRPr b="0" i="0" sz="2100" u="none" cap="none" strike="noStrike">
              <a:solidFill>
                <a:srgbClr val="000000"/>
              </a:solidFill>
              <a:latin typeface="Noto Sans"/>
              <a:ea typeface="Noto Sans"/>
              <a:cs typeface="Noto Sans"/>
              <a:sym typeface="Noto Sans"/>
            </a:endParaRPr>
          </a:p>
          <a:p>
            <a:pPr indent="-285750" lvl="0" marL="285750" marR="0" rtl="0" algn="l">
              <a:lnSpc>
                <a:spcPct val="100000"/>
              </a:lnSpc>
              <a:spcBef>
                <a:spcPts val="2400"/>
              </a:spcBef>
              <a:spcAft>
                <a:spcPts val="0"/>
              </a:spcAft>
              <a:buClr>
                <a:srgbClr val="000000"/>
              </a:buClr>
              <a:buSzPts val="2100"/>
              <a:buFont typeface="Arial"/>
              <a:buChar char="•"/>
            </a:pPr>
            <a:r>
              <a:rPr b="0" i="0" lang="en-US" sz="2100" u="none" cap="none" strike="noStrike">
                <a:solidFill>
                  <a:srgbClr val="000000"/>
                </a:solidFill>
                <a:latin typeface="Noto Sans"/>
                <a:ea typeface="Noto Sans"/>
                <a:cs typeface="Noto Sans"/>
                <a:sym typeface="Noto Sans"/>
              </a:rPr>
              <a:t>Escuela Nacional de Trabajo Social (UNAM); Red de Cuidados en México. (2021, noviembre). Un panorama sobre los cuidados: Infografía. UNAM. Disponible en:</a:t>
            </a:r>
            <a:r>
              <a:rPr b="0" i="0" lang="en-US" sz="2100" u="sng" cap="none" strike="noStrike">
                <a:solidFill>
                  <a:schemeClr val="hlink"/>
                </a:solidFill>
                <a:latin typeface="Noto Sans"/>
                <a:ea typeface="Noto Sans"/>
                <a:cs typeface="Noto Sans"/>
                <a:sym typeface="Noto Sans"/>
                <a:hlinkClick r:id="rId16"/>
              </a:rPr>
              <a:t>https://www.trabajosocial.unam.mx/copred/doc/infografia_un_panorma_cuidados.pdf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400"/>
              </a:spcBef>
              <a:spcAft>
                <a:spcPts val="0"/>
              </a:spcAft>
              <a:buClr>
                <a:srgbClr val="000000"/>
              </a:buClr>
              <a:buSzPts val="2100"/>
              <a:buFont typeface="Noto Sans"/>
              <a:buNone/>
            </a:pPr>
            <a:r>
              <a:t/>
            </a:r>
            <a:endParaRPr b="0" i="0" sz="2100" u="none" cap="none" strike="noStrike">
              <a:solidFill>
                <a:srgbClr val="000000"/>
              </a:solidFill>
              <a:latin typeface="Noto Sans"/>
              <a:ea typeface="Noto Sans"/>
              <a:cs typeface="Noto Sans"/>
              <a:sym typeface="Noto Sans"/>
            </a:endParaRPr>
          </a:p>
        </p:txBody>
      </p:sp>
      <p:pic>
        <p:nvPicPr>
          <p:cNvPr descr="Imagen" id="582" name="Google Shape;582;p39"/>
          <p:cNvPicPr preferRelativeResize="0"/>
          <p:nvPr/>
        </p:nvPicPr>
        <p:blipFill rotWithShape="1">
          <a:blip r:embed="rId17">
            <a:alphaModFix/>
          </a:blip>
          <a:srcRect b="0" l="0" r="0" t="0"/>
          <a:stretch/>
        </p:blipFill>
        <p:spPr>
          <a:xfrm rot="-1740000">
            <a:off x="314975" y="8649129"/>
            <a:ext cx="746811" cy="8126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0"/>
          <p:cNvSpPr txBox="1"/>
          <p:nvPr>
            <p:ph type="title"/>
          </p:nvPr>
        </p:nvSpPr>
        <p:spPr>
          <a:xfrm>
            <a:off x="1206500" y="2015064"/>
            <a:ext cx="21971000" cy="1433164"/>
          </a:xfrm>
          <a:prstGeom prst="rect">
            <a:avLst/>
          </a:prstGeom>
          <a:noFill/>
          <a:ln>
            <a:noFill/>
          </a:ln>
        </p:spPr>
        <p:txBody>
          <a:bodyPr anchorCtr="0" anchor="t"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r>
              <a:rPr lang="en-US"/>
              <a:t>Acuerdos</a:t>
            </a:r>
            <a:endParaRPr/>
          </a:p>
        </p:txBody>
      </p:sp>
      <p:sp>
        <p:nvSpPr>
          <p:cNvPr id="92" name="Google Shape;92;p10"/>
          <p:cNvSpPr txBox="1"/>
          <p:nvPr>
            <p:ph idx="2" type="body"/>
          </p:nvPr>
        </p:nvSpPr>
        <p:spPr>
          <a:xfrm>
            <a:off x="1801800" y="3438650"/>
            <a:ext cx="18693300" cy="10139400"/>
          </a:xfrm>
          <a:prstGeom prst="rect">
            <a:avLst/>
          </a:prstGeom>
          <a:noFill/>
          <a:ln>
            <a:noFill/>
          </a:ln>
        </p:spPr>
        <p:txBody>
          <a:bodyPr anchorCtr="0" anchor="t" bIns="50800" lIns="50800" spcFirstLastPara="1" rIns="50800" wrap="square" tIns="50800">
            <a:noAutofit/>
          </a:bodyPr>
          <a:lstStyle/>
          <a:p>
            <a:pPr indent="0" lvl="0" marL="0" rtl="0" algn="just">
              <a:lnSpc>
                <a:spcPct val="100000"/>
              </a:lnSpc>
              <a:spcBef>
                <a:spcPts val="0"/>
              </a:spcBef>
              <a:spcAft>
                <a:spcPts val="0"/>
              </a:spcAft>
              <a:buClr>
                <a:srgbClr val="000000"/>
              </a:buClr>
              <a:buSzPts val="3500"/>
              <a:buFont typeface="Noto Sans"/>
              <a:buNone/>
            </a:pPr>
            <a:r>
              <a:rPr lang="en-US" sz="3500"/>
              <a:t>Para realizar esta actividad de capacitación, les invitamos a considerar estos acuerdos para promover la </a:t>
            </a:r>
            <a:r>
              <a:rPr b="1" lang="en-US" sz="3500">
                <a:solidFill>
                  <a:srgbClr val="9B94C5"/>
                </a:solidFill>
                <a:latin typeface="Noto Sans"/>
                <a:ea typeface="Noto Sans"/>
                <a:cs typeface="Noto Sans"/>
                <a:sym typeface="Noto Sans"/>
              </a:rPr>
              <a:t>igualdad sustantiva:</a:t>
            </a:r>
            <a:br>
              <a:rPr b="1" lang="en-US" sz="3500">
                <a:latin typeface="Noto Sans"/>
                <a:ea typeface="Noto Sans"/>
                <a:cs typeface="Noto Sans"/>
                <a:sym typeface="Noto Sans"/>
              </a:rPr>
            </a:br>
            <a:endParaRPr b="1" sz="3500">
              <a:solidFill>
                <a:srgbClr val="BF9000"/>
              </a:solidFill>
              <a:latin typeface="Noto Sans"/>
              <a:ea typeface="Noto Sans"/>
              <a:cs typeface="Noto Sans"/>
              <a:sym typeface="Noto Sans"/>
            </a:endParaRPr>
          </a:p>
          <a:p>
            <a:pPr indent="1244600" lvl="0" marL="0" rtl="0" algn="just">
              <a:lnSpc>
                <a:spcPct val="100000"/>
              </a:lnSpc>
              <a:spcBef>
                <a:spcPts val="0"/>
              </a:spcBef>
              <a:spcAft>
                <a:spcPts val="0"/>
              </a:spcAft>
              <a:buClr>
                <a:srgbClr val="9B94C5"/>
              </a:buClr>
              <a:buSzPts val="3500"/>
              <a:buFont typeface="Noto Sans SemiBold"/>
              <a:buNone/>
            </a:pPr>
            <a:r>
              <a:t/>
            </a:r>
            <a:endParaRPr sz="3500"/>
          </a:p>
          <a:p>
            <a:pPr indent="57150" lvl="0" marL="1314450" rtl="0" algn="just">
              <a:lnSpc>
                <a:spcPct val="100000"/>
              </a:lnSpc>
              <a:spcBef>
                <a:spcPts val="0"/>
              </a:spcBef>
              <a:spcAft>
                <a:spcPts val="0"/>
              </a:spcAft>
              <a:buClr>
                <a:srgbClr val="9B94C5"/>
              </a:buClr>
              <a:buSzPts val="3500"/>
              <a:buFont typeface="Noto Sans SemiBold"/>
              <a:buNone/>
            </a:pPr>
            <a:r>
              <a:rPr lang="en-US" sz="3500"/>
              <a:t>Inclusión – </a:t>
            </a:r>
            <a:r>
              <a:rPr lang="en-US" sz="3500">
                <a:solidFill>
                  <a:srgbClr val="000000"/>
                </a:solidFill>
              </a:rPr>
              <a:t>No excluir a nadie de las actividades y promover la participación de las mujeres.</a:t>
            </a:r>
            <a:endParaRPr sz="3500">
              <a:solidFill>
                <a:srgbClr val="000000"/>
              </a:solidFill>
            </a:endParaRPr>
          </a:p>
          <a:p>
            <a:pPr indent="57150" lvl="0" marL="1314450" rtl="0" algn="just">
              <a:lnSpc>
                <a:spcPct val="100000"/>
              </a:lnSpc>
              <a:spcBef>
                <a:spcPts val="0"/>
              </a:spcBef>
              <a:spcAft>
                <a:spcPts val="0"/>
              </a:spcAft>
              <a:buClr>
                <a:srgbClr val="9B94C5"/>
              </a:buClr>
              <a:buSzPts val="3500"/>
              <a:buFont typeface="Noto Sans SemiBold"/>
              <a:buNone/>
            </a:pPr>
            <a:r>
              <a:t/>
            </a:r>
            <a:endParaRPr sz="3500"/>
          </a:p>
          <a:p>
            <a:pPr indent="57150" lvl="0" marL="1257300" rtl="0" algn="just">
              <a:lnSpc>
                <a:spcPct val="100000"/>
              </a:lnSpc>
              <a:spcBef>
                <a:spcPts val="0"/>
              </a:spcBef>
              <a:spcAft>
                <a:spcPts val="0"/>
              </a:spcAft>
              <a:buClr>
                <a:srgbClr val="9B94C5"/>
              </a:buClr>
              <a:buSzPts val="3500"/>
              <a:buFont typeface="Noto Sans SemiBold"/>
              <a:buNone/>
            </a:pPr>
            <a:r>
              <a:rPr lang="en-US" sz="3500"/>
              <a:t>Paridad –</a:t>
            </a:r>
            <a:r>
              <a:rPr lang="en-US" sz="3500">
                <a:solidFill>
                  <a:srgbClr val="434343"/>
                </a:solidFill>
              </a:rPr>
              <a:t> Fomentar la participación de mujeres y hombres de manera igualitaria, para que nadie acapare o privatice la palabra.</a:t>
            </a:r>
            <a:endParaRPr sz="3500">
              <a:solidFill>
                <a:srgbClr val="434343"/>
              </a:solidFill>
            </a:endParaRPr>
          </a:p>
          <a:p>
            <a:pPr indent="57150" lvl="0" marL="1257300" rtl="0" algn="just">
              <a:lnSpc>
                <a:spcPct val="100000"/>
              </a:lnSpc>
              <a:spcBef>
                <a:spcPts val="0"/>
              </a:spcBef>
              <a:spcAft>
                <a:spcPts val="0"/>
              </a:spcAft>
              <a:buClr>
                <a:srgbClr val="9B94C5"/>
              </a:buClr>
              <a:buSzPts val="3500"/>
              <a:buFont typeface="Noto Sans SemiBold"/>
              <a:buNone/>
            </a:pPr>
            <a:r>
              <a:t/>
            </a:r>
            <a:endParaRPr sz="3500">
              <a:solidFill>
                <a:srgbClr val="434343"/>
              </a:solidFill>
            </a:endParaRPr>
          </a:p>
          <a:p>
            <a:pPr indent="114300" lvl="0" marL="1200150" rtl="0" algn="just">
              <a:lnSpc>
                <a:spcPct val="100000"/>
              </a:lnSpc>
              <a:spcBef>
                <a:spcPts val="0"/>
              </a:spcBef>
              <a:spcAft>
                <a:spcPts val="0"/>
              </a:spcAft>
              <a:buClr>
                <a:srgbClr val="9B94C5"/>
              </a:buClr>
              <a:buSzPts val="3500"/>
              <a:buFont typeface="Noto Sans SemiBold"/>
              <a:buNone/>
            </a:pPr>
            <a:r>
              <a:rPr lang="en-US" sz="3500"/>
              <a:t>Respeto –</a:t>
            </a:r>
            <a:r>
              <a:rPr lang="en-US" sz="3500">
                <a:solidFill>
                  <a:srgbClr val="434343"/>
                </a:solidFill>
              </a:rPr>
              <a:t> Promover un ambiente de confianza y respeto, evitando expresiones discriminatorias.</a:t>
            </a:r>
            <a:endParaRPr sz="3500">
              <a:solidFill>
                <a:srgbClr val="434343"/>
              </a:solidFill>
            </a:endParaRPr>
          </a:p>
          <a:p>
            <a:pPr indent="114300" lvl="0" marL="1200150" rtl="0" algn="just">
              <a:lnSpc>
                <a:spcPct val="100000"/>
              </a:lnSpc>
              <a:spcBef>
                <a:spcPts val="0"/>
              </a:spcBef>
              <a:spcAft>
                <a:spcPts val="0"/>
              </a:spcAft>
              <a:buClr>
                <a:srgbClr val="9B94C5"/>
              </a:buClr>
              <a:buSzPts val="3500"/>
              <a:buFont typeface="Noto Sans SemiBold"/>
              <a:buNone/>
            </a:pPr>
            <a:r>
              <a:t/>
            </a:r>
            <a:endParaRPr sz="3500">
              <a:solidFill>
                <a:srgbClr val="434343"/>
              </a:solidFill>
            </a:endParaRPr>
          </a:p>
          <a:p>
            <a:pPr indent="57150" lvl="0" marL="1200150" rtl="0" algn="just">
              <a:lnSpc>
                <a:spcPct val="100000"/>
              </a:lnSpc>
              <a:spcBef>
                <a:spcPts val="0"/>
              </a:spcBef>
              <a:spcAft>
                <a:spcPts val="0"/>
              </a:spcAft>
              <a:buClr>
                <a:srgbClr val="9B94C5"/>
              </a:buClr>
              <a:buSzPts val="3500"/>
              <a:buFont typeface="Noto Sans SemiBold"/>
              <a:buNone/>
            </a:pPr>
            <a:r>
              <a:rPr lang="en-US" sz="3500"/>
              <a:t>Democracia –</a:t>
            </a:r>
            <a:r>
              <a:rPr lang="en-US" sz="3500">
                <a:solidFill>
                  <a:srgbClr val="434343"/>
                </a:solidFill>
              </a:rPr>
              <a:t> Hacer el esfuerzo de ponernos de acuerdo, identificando lo que tenemos en común: nuestro compromiso con la igualdad y los derechos de todas y todos.</a:t>
            </a:r>
            <a:endParaRPr sz="3500">
              <a:solidFill>
                <a:srgbClr val="434343"/>
              </a:solidFill>
            </a:endParaRPr>
          </a:p>
        </p:txBody>
      </p:sp>
      <p:sp>
        <p:nvSpPr>
          <p:cNvPr id="93" name="Google Shape;93;p10"/>
          <p:cNvSpPr txBox="1"/>
          <p:nvPr>
            <p:ph idx="12" type="sldNum"/>
          </p:nvPr>
        </p:nvSpPr>
        <p:spPr>
          <a:xfrm>
            <a:off x="23525116" y="12784138"/>
            <a:ext cx="288646"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94" name="Google Shape;94;p10"/>
          <p:cNvPicPr preferRelativeResize="0"/>
          <p:nvPr/>
        </p:nvPicPr>
        <p:blipFill rotWithShape="1">
          <a:blip r:embed="rId3">
            <a:alphaModFix/>
          </a:blip>
          <a:srcRect b="0" l="0" r="0" t="0"/>
          <a:stretch/>
        </p:blipFill>
        <p:spPr>
          <a:xfrm>
            <a:off x="22760862" y="9601010"/>
            <a:ext cx="980089" cy="1622769"/>
          </a:xfrm>
          <a:prstGeom prst="rect">
            <a:avLst/>
          </a:prstGeom>
          <a:noFill/>
          <a:ln>
            <a:noFill/>
          </a:ln>
        </p:spPr>
      </p:pic>
      <p:pic>
        <p:nvPicPr>
          <p:cNvPr descr="ilus-manual-oct25-05.png" id="95" name="Google Shape;95;p10"/>
          <p:cNvPicPr preferRelativeResize="0"/>
          <p:nvPr/>
        </p:nvPicPr>
        <p:blipFill rotWithShape="1">
          <a:blip r:embed="rId4">
            <a:alphaModFix/>
          </a:blip>
          <a:srcRect b="0" l="0" r="0" t="0"/>
          <a:stretch/>
        </p:blipFill>
        <p:spPr>
          <a:xfrm rot="1380002">
            <a:off x="2282605" y="5600443"/>
            <a:ext cx="844760" cy="801968"/>
          </a:xfrm>
          <a:prstGeom prst="rect">
            <a:avLst/>
          </a:prstGeom>
          <a:noFill/>
          <a:ln>
            <a:noFill/>
          </a:ln>
        </p:spPr>
      </p:pic>
      <p:pic>
        <p:nvPicPr>
          <p:cNvPr descr="ilus-manual-oct25-05.png" id="96" name="Google Shape;96;p10"/>
          <p:cNvPicPr preferRelativeResize="0"/>
          <p:nvPr/>
        </p:nvPicPr>
        <p:blipFill rotWithShape="1">
          <a:blip r:embed="rId4">
            <a:alphaModFix/>
          </a:blip>
          <a:srcRect b="0" l="0" r="0" t="0"/>
          <a:stretch/>
        </p:blipFill>
        <p:spPr>
          <a:xfrm rot="1380002">
            <a:off x="2282612" y="7226287"/>
            <a:ext cx="844760" cy="801970"/>
          </a:xfrm>
          <a:prstGeom prst="rect">
            <a:avLst/>
          </a:prstGeom>
          <a:noFill/>
          <a:ln>
            <a:noFill/>
          </a:ln>
        </p:spPr>
      </p:pic>
      <p:pic>
        <p:nvPicPr>
          <p:cNvPr descr="ilus-manual-oct25-05.png" id="97" name="Google Shape;97;p10"/>
          <p:cNvPicPr preferRelativeResize="0"/>
          <p:nvPr/>
        </p:nvPicPr>
        <p:blipFill rotWithShape="1">
          <a:blip r:embed="rId4">
            <a:alphaModFix/>
          </a:blip>
          <a:srcRect b="0" l="0" r="0" t="0"/>
          <a:stretch/>
        </p:blipFill>
        <p:spPr>
          <a:xfrm rot="1380002">
            <a:off x="2282605" y="8757215"/>
            <a:ext cx="844760" cy="801970"/>
          </a:xfrm>
          <a:prstGeom prst="rect">
            <a:avLst/>
          </a:prstGeom>
          <a:noFill/>
          <a:ln>
            <a:noFill/>
          </a:ln>
        </p:spPr>
      </p:pic>
      <p:pic>
        <p:nvPicPr>
          <p:cNvPr descr="ilus-manual-oct25-05.png" id="98" name="Google Shape;98;p10"/>
          <p:cNvPicPr preferRelativeResize="0"/>
          <p:nvPr/>
        </p:nvPicPr>
        <p:blipFill rotWithShape="1">
          <a:blip r:embed="rId4">
            <a:alphaModFix/>
          </a:blip>
          <a:srcRect b="0" l="0" r="0" t="0"/>
          <a:stretch/>
        </p:blipFill>
        <p:spPr>
          <a:xfrm rot="1380002">
            <a:off x="2282614" y="10386697"/>
            <a:ext cx="844760" cy="801970"/>
          </a:xfrm>
          <a:prstGeom prst="rect">
            <a:avLst/>
          </a:prstGeom>
          <a:noFill/>
          <a:ln>
            <a:noFill/>
          </a:ln>
        </p:spPr>
      </p:pic>
      <p:cxnSp>
        <p:nvCxnSpPr>
          <p:cNvPr id="99" name="Google Shape;99;p10"/>
          <p:cNvCxnSpPr/>
          <p:nvPr/>
        </p:nvCxnSpPr>
        <p:spPr>
          <a:xfrm>
            <a:off x="1260906" y="3065142"/>
            <a:ext cx="6104223" cy="1"/>
          </a:xfrm>
          <a:prstGeom prst="straightConnector1">
            <a:avLst/>
          </a:prstGeom>
          <a:noFill/>
          <a:ln cap="flat" cmpd="sng" w="38100">
            <a:solidFill>
              <a:srgbClr val="EBD698"/>
            </a:solidFill>
            <a:prstDash val="solid"/>
            <a:miter lim="400000"/>
            <a:headEnd len="sm" w="sm" type="none"/>
            <a:tailEnd len="sm" w="sm" type="none"/>
          </a:ln>
        </p:spPr>
      </p:cxnSp>
      <p:pic>
        <p:nvPicPr>
          <p:cNvPr descr="Imagen" id="100" name="Google Shape;100;p10"/>
          <p:cNvPicPr preferRelativeResize="0"/>
          <p:nvPr/>
        </p:nvPicPr>
        <p:blipFill rotWithShape="1">
          <a:blip r:embed="rId5">
            <a:alphaModFix/>
          </a:blip>
          <a:srcRect b="0" l="0" r="0" t="0"/>
          <a:stretch/>
        </p:blipFill>
        <p:spPr>
          <a:xfrm>
            <a:off x="20987062" y="5503071"/>
            <a:ext cx="2854482" cy="2854481"/>
          </a:xfrm>
          <a:prstGeom prst="rect">
            <a:avLst/>
          </a:prstGeom>
          <a:noFill/>
          <a:ln>
            <a:noFill/>
          </a:ln>
        </p:spPr>
      </p:pic>
      <p:pic>
        <p:nvPicPr>
          <p:cNvPr descr="Imagen" id="101" name="Google Shape;101;p10"/>
          <p:cNvPicPr preferRelativeResize="0"/>
          <p:nvPr/>
        </p:nvPicPr>
        <p:blipFill rotWithShape="1">
          <a:blip r:embed="rId6">
            <a:alphaModFix/>
          </a:blip>
          <a:srcRect b="0" l="0" r="0" t="0"/>
          <a:stretch/>
        </p:blipFill>
        <p:spPr>
          <a:xfrm>
            <a:off x="643049" y="10847676"/>
            <a:ext cx="866441" cy="892460"/>
          </a:xfrm>
          <a:prstGeom prst="rect">
            <a:avLst/>
          </a:prstGeom>
          <a:noFill/>
          <a:ln>
            <a:noFill/>
          </a:ln>
        </p:spPr>
      </p:pic>
      <p:pic>
        <p:nvPicPr>
          <p:cNvPr descr="Imagen" id="102" name="Google Shape;102;p10"/>
          <p:cNvPicPr preferRelativeResize="0"/>
          <p:nvPr/>
        </p:nvPicPr>
        <p:blipFill rotWithShape="1">
          <a:blip r:embed="rId7">
            <a:alphaModFix/>
          </a:blip>
          <a:srcRect b="0" l="0" r="0" t="0"/>
          <a:stretch/>
        </p:blipFill>
        <p:spPr>
          <a:xfrm>
            <a:off x="11294316" y="463595"/>
            <a:ext cx="734365" cy="8019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1"/>
          <p:cNvSpPr txBox="1"/>
          <p:nvPr>
            <p:ph type="title"/>
          </p:nvPr>
        </p:nvSpPr>
        <p:spPr>
          <a:xfrm>
            <a:off x="1206500" y="3038391"/>
            <a:ext cx="21971000" cy="4648201"/>
          </a:xfrm>
          <a:prstGeom prst="rect">
            <a:avLst/>
          </a:prstGeom>
          <a:noFill/>
          <a:ln>
            <a:noFill/>
          </a:ln>
        </p:spPr>
        <p:txBody>
          <a:bodyPr anchorCtr="0" anchor="b"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br>
              <a:rPr lang="en-US"/>
            </a:br>
            <a:r>
              <a:rPr i="1" lang="en-US" sz="8000"/>
              <a:t>Conceptos para un piso en común  </a:t>
            </a:r>
            <a:endParaRPr/>
          </a:p>
        </p:txBody>
      </p:sp>
      <p:sp>
        <p:nvSpPr>
          <p:cNvPr id="108" name="Google Shape;108;p11"/>
          <p:cNvSpPr txBox="1"/>
          <p:nvPr>
            <p:ph idx="12" type="sldNum"/>
          </p:nvPr>
        </p:nvSpPr>
        <p:spPr>
          <a:xfrm>
            <a:off x="23684418" y="12884098"/>
            <a:ext cx="288646"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109" name="Google Shape;109;p11"/>
          <p:cNvPicPr preferRelativeResize="0"/>
          <p:nvPr/>
        </p:nvPicPr>
        <p:blipFill rotWithShape="1">
          <a:blip r:embed="rId3">
            <a:alphaModFix/>
          </a:blip>
          <a:srcRect b="0" l="0" r="0" t="0"/>
          <a:stretch/>
        </p:blipFill>
        <p:spPr>
          <a:xfrm rot="-300000">
            <a:off x="21248820" y="-343576"/>
            <a:ext cx="5797599" cy="13976886"/>
          </a:xfrm>
          <a:prstGeom prst="rect">
            <a:avLst/>
          </a:prstGeom>
          <a:noFill/>
          <a:ln>
            <a:noFill/>
          </a:ln>
        </p:spPr>
      </p:pic>
      <p:pic>
        <p:nvPicPr>
          <p:cNvPr descr="Imagen" id="110" name="Google Shape;110;p11"/>
          <p:cNvPicPr preferRelativeResize="0"/>
          <p:nvPr/>
        </p:nvPicPr>
        <p:blipFill rotWithShape="1">
          <a:blip r:embed="rId4">
            <a:alphaModFix/>
          </a:blip>
          <a:srcRect b="0" l="0" r="0" t="0"/>
          <a:stretch/>
        </p:blipFill>
        <p:spPr>
          <a:xfrm>
            <a:off x="643728" y="1454031"/>
            <a:ext cx="945958" cy="1039937"/>
          </a:xfrm>
          <a:prstGeom prst="rect">
            <a:avLst/>
          </a:prstGeom>
          <a:noFill/>
          <a:ln>
            <a:noFill/>
          </a:ln>
        </p:spPr>
      </p:pic>
      <p:pic>
        <p:nvPicPr>
          <p:cNvPr descr="Imagen" id="111" name="Google Shape;111;p11"/>
          <p:cNvPicPr preferRelativeResize="0"/>
          <p:nvPr/>
        </p:nvPicPr>
        <p:blipFill rotWithShape="1">
          <a:blip r:embed="rId5">
            <a:alphaModFix/>
          </a:blip>
          <a:srcRect b="0" l="0" r="0" t="0"/>
          <a:stretch/>
        </p:blipFill>
        <p:spPr>
          <a:xfrm>
            <a:off x="21816352" y="6533484"/>
            <a:ext cx="1102812" cy="1320686"/>
          </a:xfrm>
          <a:prstGeom prst="rect">
            <a:avLst/>
          </a:prstGeom>
          <a:noFill/>
          <a:ln>
            <a:noFill/>
          </a:ln>
        </p:spPr>
      </p:pic>
      <p:pic>
        <p:nvPicPr>
          <p:cNvPr descr="Imagen" id="112" name="Google Shape;112;p11"/>
          <p:cNvPicPr preferRelativeResize="0"/>
          <p:nvPr/>
        </p:nvPicPr>
        <p:blipFill rotWithShape="1">
          <a:blip r:embed="rId6">
            <a:alphaModFix/>
          </a:blip>
          <a:srcRect b="0" l="0" r="0" t="0"/>
          <a:stretch/>
        </p:blipFill>
        <p:spPr>
          <a:xfrm>
            <a:off x="1375782" y="2538603"/>
            <a:ext cx="784905" cy="6995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2"/>
          <p:cNvSpPr txBox="1"/>
          <p:nvPr>
            <p:ph type="title"/>
          </p:nvPr>
        </p:nvSpPr>
        <p:spPr>
          <a:xfrm>
            <a:off x="1206500" y="1820411"/>
            <a:ext cx="8903970" cy="1433164"/>
          </a:xfrm>
          <a:prstGeom prst="rect">
            <a:avLst/>
          </a:prstGeom>
          <a:noFill/>
          <a:ln>
            <a:noFill/>
          </a:ln>
        </p:spPr>
        <p:txBody>
          <a:bodyPr anchorCtr="0" anchor="t"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r>
              <a:rPr lang="en-US"/>
              <a:t>Conceptos</a:t>
            </a:r>
            <a:endParaRPr/>
          </a:p>
        </p:txBody>
      </p:sp>
      <p:sp>
        <p:nvSpPr>
          <p:cNvPr id="118" name="Google Shape;118;p12"/>
          <p:cNvSpPr txBox="1"/>
          <p:nvPr/>
        </p:nvSpPr>
        <p:spPr>
          <a:xfrm>
            <a:off x="6031408" y="3777413"/>
            <a:ext cx="10908416" cy="1331486"/>
          </a:xfrm>
          <a:prstGeom prst="rect">
            <a:avLst/>
          </a:prstGeom>
          <a:noFill/>
          <a:ln cap="flat" cmpd="sng" w="19050">
            <a:solidFill>
              <a:srgbClr val="8E7CC3"/>
            </a:solidFill>
            <a:prstDash val="dashDot"/>
            <a:round/>
            <a:headEnd len="sm" w="sm" type="none"/>
            <a:tailEnd len="sm" w="sm" type="none"/>
          </a:ln>
        </p:spPr>
        <p:txBody>
          <a:bodyPr anchorCtr="0" anchor="t" bIns="91400" lIns="91400" spcFirstLastPara="1" rIns="91400" wrap="square" tIns="91400">
            <a:spAutoFit/>
          </a:bodyPr>
          <a:lstStyle/>
          <a:p>
            <a:pPr indent="-228600" lvl="0" marL="228600" marR="0" rtl="0" algn="just">
              <a:lnSpc>
                <a:spcPct val="110000"/>
              </a:lnSpc>
              <a:spcBef>
                <a:spcPts val="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El género se refiere a todos aquellos atributos sociales y expectativas asociadas a lo que significa ser hombre y ser mujer dentro de una cierta sociedad y cultura determinadas (MUJERES, 2025).</a:t>
            </a:r>
            <a:endParaRPr b="0" i="0" sz="1400" u="none" cap="none" strike="noStrike">
              <a:solidFill>
                <a:srgbClr val="000000"/>
              </a:solidFill>
              <a:latin typeface="Arial"/>
              <a:ea typeface="Arial"/>
              <a:cs typeface="Arial"/>
              <a:sym typeface="Arial"/>
            </a:endParaRPr>
          </a:p>
        </p:txBody>
      </p:sp>
      <p:grpSp>
        <p:nvGrpSpPr>
          <p:cNvPr id="119" name="Google Shape;119;p12"/>
          <p:cNvGrpSpPr/>
          <p:nvPr/>
        </p:nvGrpSpPr>
        <p:grpSpPr>
          <a:xfrm>
            <a:off x="1804741" y="4054235"/>
            <a:ext cx="3581369" cy="944180"/>
            <a:chOff x="0" y="0"/>
            <a:chExt cx="3581368" cy="944179"/>
          </a:xfrm>
        </p:grpSpPr>
        <p:sp>
          <p:nvSpPr>
            <p:cNvPr id="120" name="Google Shape;120;p12"/>
            <p:cNvSpPr/>
            <p:nvPr/>
          </p:nvSpPr>
          <p:spPr>
            <a:xfrm>
              <a:off x="0" y="0"/>
              <a:ext cx="3581368" cy="944179"/>
            </a:xfrm>
            <a:prstGeom prst="roundRect">
              <a:avLst>
                <a:gd fmla="val 16667" name="adj"/>
              </a:avLst>
            </a:prstGeom>
            <a:solidFill>
              <a:srgbClr val="8E7CC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p:txBody>
        </p:sp>
        <p:sp>
          <p:nvSpPr>
            <p:cNvPr id="121" name="Google Shape;121;p12"/>
            <p:cNvSpPr txBox="1"/>
            <p:nvPr/>
          </p:nvSpPr>
          <p:spPr>
            <a:xfrm>
              <a:off x="112514" y="159543"/>
              <a:ext cx="3356339" cy="625093"/>
            </a:xfrm>
            <a:prstGeom prst="rect">
              <a:avLst/>
            </a:prstGeom>
            <a:noFill/>
            <a:ln>
              <a:noFill/>
            </a:ln>
          </p:spPr>
          <p:txBody>
            <a:bodyPr anchorCtr="0" anchor="ctr" bIns="34275" lIns="34275" spcFirstLastPara="1" rIns="34275" wrap="square" tIns="34275">
              <a:noAutofit/>
            </a:bodyPr>
            <a:lstStyle/>
            <a:p>
              <a:pPr indent="0" lvl="0" marL="0" marR="0" rtl="0" algn="ctr">
                <a:lnSpc>
                  <a:spcPct val="12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Género</a:t>
              </a:r>
              <a:endParaRPr b="0" i="0" sz="1400" u="none" cap="none" strike="noStrike">
                <a:solidFill>
                  <a:srgbClr val="000000"/>
                </a:solidFill>
                <a:latin typeface="Arial"/>
                <a:ea typeface="Arial"/>
                <a:cs typeface="Arial"/>
                <a:sym typeface="Arial"/>
              </a:endParaRPr>
            </a:p>
          </p:txBody>
        </p:sp>
      </p:grpSp>
      <p:cxnSp>
        <p:nvCxnSpPr>
          <p:cNvPr id="122" name="Google Shape;122;p12"/>
          <p:cNvCxnSpPr/>
          <p:nvPr/>
        </p:nvCxnSpPr>
        <p:spPr>
          <a:xfrm>
            <a:off x="4415709" y="4526324"/>
            <a:ext cx="1541709" cy="1"/>
          </a:xfrm>
          <a:prstGeom prst="straightConnector1">
            <a:avLst/>
          </a:prstGeom>
          <a:noFill/>
          <a:ln cap="flat" cmpd="sng" w="38100">
            <a:solidFill>
              <a:srgbClr val="8E7CC3"/>
            </a:solidFill>
            <a:prstDash val="dot"/>
            <a:miter lim="8000"/>
            <a:headEnd len="sm" w="sm" type="none"/>
            <a:tailEnd len="med" w="med" type="triangle"/>
          </a:ln>
        </p:spPr>
      </p:cxnSp>
      <p:grpSp>
        <p:nvGrpSpPr>
          <p:cNvPr id="123" name="Google Shape;123;p12"/>
          <p:cNvGrpSpPr/>
          <p:nvPr/>
        </p:nvGrpSpPr>
        <p:grpSpPr>
          <a:xfrm>
            <a:off x="1804724" y="6827247"/>
            <a:ext cx="3581401" cy="1336278"/>
            <a:chOff x="0" y="1575581"/>
            <a:chExt cx="3581400" cy="1336276"/>
          </a:xfrm>
        </p:grpSpPr>
        <p:sp>
          <p:nvSpPr>
            <p:cNvPr id="124" name="Google Shape;124;p12"/>
            <p:cNvSpPr/>
            <p:nvPr/>
          </p:nvSpPr>
          <p:spPr>
            <a:xfrm>
              <a:off x="0" y="1621179"/>
              <a:ext cx="3581400" cy="1245080"/>
            </a:xfrm>
            <a:prstGeom prst="roundRect">
              <a:avLst>
                <a:gd fmla="val 12639" name="adj"/>
              </a:avLst>
            </a:prstGeom>
            <a:solidFill>
              <a:srgbClr val="8E7CC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p:txBody>
        </p:sp>
        <p:sp>
          <p:nvSpPr>
            <p:cNvPr id="125" name="Google Shape;125;p12"/>
            <p:cNvSpPr txBox="1"/>
            <p:nvPr/>
          </p:nvSpPr>
          <p:spPr>
            <a:xfrm>
              <a:off x="112515" y="1575581"/>
              <a:ext cx="3356370" cy="1336276"/>
            </a:xfrm>
            <a:prstGeom prst="rect">
              <a:avLst/>
            </a:prstGeom>
            <a:noFill/>
            <a:ln>
              <a:noFill/>
            </a:ln>
          </p:spPr>
          <p:txBody>
            <a:bodyPr anchorCtr="0" anchor="ctr" bIns="34275" lIns="34275" spcFirstLastPara="1" rIns="34275" wrap="square" tIns="34275">
              <a:noAutofit/>
            </a:bodyPr>
            <a:lstStyle/>
            <a:p>
              <a:pPr indent="0" lvl="0" marL="0" marR="0" rtl="0" algn="ctr">
                <a:lnSpc>
                  <a:spcPct val="8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Enfoque interseccional</a:t>
              </a:r>
              <a:endParaRPr b="0" i="0" sz="1400" u="none" cap="none" strike="noStrike">
                <a:solidFill>
                  <a:srgbClr val="000000"/>
                </a:solidFill>
                <a:latin typeface="Arial"/>
                <a:ea typeface="Arial"/>
                <a:cs typeface="Arial"/>
                <a:sym typeface="Arial"/>
              </a:endParaRPr>
            </a:p>
          </p:txBody>
        </p:sp>
      </p:grpSp>
      <p:sp>
        <p:nvSpPr>
          <p:cNvPr id="126" name="Google Shape;126;p12"/>
          <p:cNvSpPr txBox="1"/>
          <p:nvPr/>
        </p:nvSpPr>
        <p:spPr>
          <a:xfrm>
            <a:off x="6091500" y="6297155"/>
            <a:ext cx="17404933" cy="2396461"/>
          </a:xfrm>
          <a:prstGeom prst="rect">
            <a:avLst/>
          </a:prstGeom>
          <a:noFill/>
          <a:ln cap="flat" cmpd="sng" w="19050">
            <a:solidFill>
              <a:srgbClr val="8E7CC3"/>
            </a:solidFill>
            <a:prstDash val="dashDot"/>
            <a:round/>
            <a:headEnd len="sm" w="sm" type="none"/>
            <a:tailEnd len="sm" w="sm" type="none"/>
          </a:ln>
        </p:spPr>
        <p:txBody>
          <a:bodyPr anchorCtr="0" anchor="t" bIns="91400" lIns="91400" spcFirstLastPara="1" rIns="91400" wrap="square" tIns="91400">
            <a:spAutoFit/>
          </a:bodyPr>
          <a:lstStyle/>
          <a:p>
            <a:pPr indent="-228600" lvl="0" marL="228600" marR="0" rtl="0" algn="just">
              <a:lnSpc>
                <a:spcPct val="110000"/>
              </a:lnSpc>
              <a:spcBef>
                <a:spcPts val="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La desigualdad de género está mediada por otras categorías sociales, como la clase social, la etnia, la orientación sexual, la edad y la discapacidad, por mencionar algunas. Cuando consideramos cómo estas condiciones se cruzan con el género, estamos frente al enfoque de la interseccionalidad. Cabe aclarar que no se trata de la suma de categorías sociales, sino cómo operan de forma simultánea y se intersectan produciendo violencias y discriminaciones. De esta forma es posible analizar que el grupo de mujeres no es homogéneo, sino diverso. </a:t>
            </a:r>
            <a:endParaRPr b="0" i="0" sz="1400" u="none" cap="none" strike="noStrike">
              <a:solidFill>
                <a:srgbClr val="000000"/>
              </a:solidFill>
              <a:latin typeface="Arial"/>
              <a:ea typeface="Arial"/>
              <a:cs typeface="Arial"/>
              <a:sym typeface="Arial"/>
            </a:endParaRPr>
          </a:p>
        </p:txBody>
      </p:sp>
      <p:sp>
        <p:nvSpPr>
          <p:cNvPr id="127" name="Google Shape;127;p12"/>
          <p:cNvSpPr/>
          <p:nvPr/>
        </p:nvSpPr>
        <p:spPr>
          <a:xfrm>
            <a:off x="17581948" y="3633172"/>
            <a:ext cx="527996" cy="2165917"/>
          </a:xfrm>
          <a:custGeom>
            <a:rect b="b" l="l" r="r" t="t"/>
            <a:pathLst>
              <a:path extrusionOk="0" h="21600" w="21600">
                <a:moveTo>
                  <a:pt x="21600" y="21600"/>
                </a:moveTo>
                <a:cubicBezTo>
                  <a:pt x="15635" y="21600"/>
                  <a:pt x="10800" y="20335"/>
                  <a:pt x="10800" y="18774"/>
                </a:cubicBezTo>
                <a:lnTo>
                  <a:pt x="10800" y="13626"/>
                </a:lnTo>
                <a:cubicBezTo>
                  <a:pt x="10800" y="12065"/>
                  <a:pt x="5965" y="10800"/>
                  <a:pt x="0" y="10800"/>
                </a:cubicBezTo>
                <a:cubicBezTo>
                  <a:pt x="5965" y="10800"/>
                  <a:pt x="10800" y="9535"/>
                  <a:pt x="10800" y="7974"/>
                </a:cubicBezTo>
                <a:lnTo>
                  <a:pt x="10800" y="2826"/>
                </a:lnTo>
                <a:cubicBezTo>
                  <a:pt x="10800" y="1265"/>
                  <a:pt x="15635" y="0"/>
                  <a:pt x="21600" y="0"/>
                </a:cubicBezTo>
              </a:path>
            </a:pathLst>
          </a:custGeom>
          <a:noFill/>
          <a:ln cap="flat" cmpd="sng" w="63500">
            <a:solidFill>
              <a:srgbClr val="8E7CC3"/>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6B1603"/>
              </a:buClr>
              <a:buSzPts val="2800"/>
              <a:buFont typeface="Arial"/>
              <a:buNone/>
            </a:pPr>
            <a:r>
              <a:t/>
            </a:r>
            <a:endParaRPr b="0" i="0" sz="2800" u="none" cap="none" strike="noStrike">
              <a:solidFill>
                <a:srgbClr val="000000"/>
              </a:solidFill>
              <a:latin typeface="Noto Sans"/>
              <a:ea typeface="Noto Sans"/>
              <a:cs typeface="Noto Sans"/>
              <a:sym typeface="Noto Sans"/>
            </a:endParaRPr>
          </a:p>
        </p:txBody>
      </p:sp>
      <p:sp>
        <p:nvSpPr>
          <p:cNvPr id="128" name="Google Shape;128;p12"/>
          <p:cNvSpPr txBox="1"/>
          <p:nvPr/>
        </p:nvSpPr>
        <p:spPr>
          <a:xfrm>
            <a:off x="18475242" y="3751569"/>
            <a:ext cx="4967735" cy="1557702"/>
          </a:xfrm>
          <a:prstGeom prst="rect">
            <a:avLst/>
          </a:prstGeom>
          <a:noFill/>
          <a:ln cap="flat" cmpd="sng" w="19050">
            <a:solidFill>
              <a:srgbClr val="8E7CC3"/>
            </a:solidFill>
            <a:prstDash val="dashDot"/>
            <a:round/>
            <a:headEnd len="sm" w="sm" type="none"/>
            <a:tailEnd len="sm" w="sm" type="none"/>
          </a:ln>
        </p:spPr>
        <p:txBody>
          <a:bodyPr anchorCtr="0" anchor="ctr" bIns="91400" lIns="91400" spcFirstLastPara="1" rIns="91400" wrap="square" tIns="91400">
            <a:spAutoFit/>
          </a:bodyPr>
          <a:lstStyle/>
          <a:p>
            <a:pPr indent="-495300" lvl="0" marL="647700" marR="0" rtl="0" algn="just">
              <a:lnSpc>
                <a:spcPct val="70000"/>
              </a:lnSpc>
              <a:spcBef>
                <a:spcPts val="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Estereotipos de género</a:t>
            </a:r>
            <a:endParaRPr b="0" i="0" sz="2800" u="none" cap="none" strike="noStrike">
              <a:solidFill>
                <a:srgbClr val="000000"/>
              </a:solidFill>
              <a:latin typeface="Noto Sans"/>
              <a:ea typeface="Noto Sans"/>
              <a:cs typeface="Noto Sans"/>
              <a:sym typeface="Noto Sans"/>
            </a:endParaRPr>
          </a:p>
          <a:p>
            <a:pPr indent="-495300" lvl="0" marL="647700" marR="0" rtl="0" algn="just">
              <a:lnSpc>
                <a:spcPct val="70000"/>
              </a:lnSpc>
              <a:spcBef>
                <a:spcPts val="240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Roles de género</a:t>
            </a:r>
            <a:endParaRPr b="0" i="0" sz="2800" u="none" cap="none" strike="noStrike">
              <a:solidFill>
                <a:srgbClr val="000000"/>
              </a:solidFill>
              <a:latin typeface="Noto Sans"/>
              <a:ea typeface="Noto Sans"/>
              <a:cs typeface="Noto Sans"/>
              <a:sym typeface="Noto Sans"/>
            </a:endParaRPr>
          </a:p>
          <a:p>
            <a:pPr indent="-495300" lvl="0" marL="647700" marR="0" rtl="0" algn="just">
              <a:lnSpc>
                <a:spcPct val="70000"/>
              </a:lnSpc>
              <a:spcBef>
                <a:spcPts val="240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División sexual del trabajo</a:t>
            </a:r>
            <a:endParaRPr b="0" i="0" sz="2800" u="none" cap="none" strike="noStrike">
              <a:solidFill>
                <a:srgbClr val="000000"/>
              </a:solidFill>
              <a:latin typeface="Noto Sans"/>
              <a:ea typeface="Noto Sans"/>
              <a:cs typeface="Noto Sans"/>
              <a:sym typeface="Noto Sans"/>
            </a:endParaRPr>
          </a:p>
        </p:txBody>
      </p:sp>
      <p:sp>
        <p:nvSpPr>
          <p:cNvPr id="129" name="Google Shape;129;p12"/>
          <p:cNvSpPr txBox="1"/>
          <p:nvPr/>
        </p:nvSpPr>
        <p:spPr>
          <a:xfrm>
            <a:off x="6089614" y="9449649"/>
            <a:ext cx="17408705" cy="2843501"/>
          </a:xfrm>
          <a:prstGeom prst="rect">
            <a:avLst/>
          </a:prstGeom>
          <a:noFill/>
          <a:ln cap="flat" cmpd="sng" w="19050">
            <a:solidFill>
              <a:srgbClr val="8E7CC3"/>
            </a:solidFill>
            <a:prstDash val="dashDot"/>
            <a:round/>
            <a:headEnd len="sm" w="sm" type="none"/>
            <a:tailEnd len="sm" w="sm" type="none"/>
          </a:ln>
        </p:spPr>
        <p:txBody>
          <a:bodyPr anchorCtr="0" anchor="t" bIns="91400" lIns="91400" spcFirstLastPara="1" rIns="91400" wrap="square" tIns="91400">
            <a:spAutoFit/>
          </a:bodyPr>
          <a:lstStyle/>
          <a:p>
            <a:pPr indent="-228600" lvl="0" marL="228600" marR="0" rtl="0" algn="just">
              <a:lnSpc>
                <a:spcPct val="110000"/>
              </a:lnSpc>
              <a:spcBef>
                <a:spcPts val="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Interculturalidad es una postura que hace referencia a la interacción, diálogo y convivencia entre culturas diversas bajo condiciones de respeto, equidad y reconocimiento mutuo. Implica el trabajo colectivo entre los grupos de la población que históricamente han sido vulnerados y abandonados por el Estado, como las mujeres, los pueblos originarios y la población de la diversidad sexual. La interculturalidad busca replantear y visibilizar las relaciones de poder y desigualdad, para poder transformarlas en el reconocimiento, la igualdad, la promoción de los derechos y la atención de todos los grupos que coexisten en un territorio (Dussel, 2012; Boaventura de Sousa Santos, 2010).</a:t>
            </a:r>
            <a:endParaRPr b="0" i="0" sz="1400" u="none" cap="none" strike="noStrike">
              <a:solidFill>
                <a:srgbClr val="000000"/>
              </a:solidFill>
              <a:latin typeface="Arial"/>
              <a:ea typeface="Arial"/>
              <a:cs typeface="Arial"/>
              <a:sym typeface="Arial"/>
            </a:endParaRPr>
          </a:p>
        </p:txBody>
      </p:sp>
      <p:cxnSp>
        <p:nvCxnSpPr>
          <p:cNvPr id="130" name="Google Shape;130;p12"/>
          <p:cNvCxnSpPr/>
          <p:nvPr/>
        </p:nvCxnSpPr>
        <p:spPr>
          <a:xfrm>
            <a:off x="4415709" y="7503976"/>
            <a:ext cx="1541709" cy="1"/>
          </a:xfrm>
          <a:prstGeom prst="straightConnector1">
            <a:avLst/>
          </a:prstGeom>
          <a:noFill/>
          <a:ln cap="flat" cmpd="sng" w="38100">
            <a:solidFill>
              <a:srgbClr val="8E7CC3"/>
            </a:solidFill>
            <a:prstDash val="dot"/>
            <a:miter lim="8000"/>
            <a:headEnd len="sm" w="sm" type="none"/>
            <a:tailEnd len="med" w="med" type="triangle"/>
          </a:ln>
        </p:spPr>
      </p:cxnSp>
      <p:cxnSp>
        <p:nvCxnSpPr>
          <p:cNvPr id="131" name="Google Shape;131;p12"/>
          <p:cNvCxnSpPr/>
          <p:nvPr/>
        </p:nvCxnSpPr>
        <p:spPr>
          <a:xfrm>
            <a:off x="1260906" y="3065142"/>
            <a:ext cx="6104223" cy="1"/>
          </a:xfrm>
          <a:prstGeom prst="straightConnector1">
            <a:avLst/>
          </a:prstGeom>
          <a:noFill/>
          <a:ln cap="flat" cmpd="sng" w="38100">
            <a:solidFill>
              <a:srgbClr val="EBD698"/>
            </a:solidFill>
            <a:prstDash val="solid"/>
            <a:miter lim="400000"/>
            <a:headEnd len="sm" w="sm" type="none"/>
            <a:tailEnd len="sm" w="sm" type="none"/>
          </a:ln>
        </p:spPr>
      </p:cxnSp>
      <p:cxnSp>
        <p:nvCxnSpPr>
          <p:cNvPr id="132" name="Google Shape;132;p12"/>
          <p:cNvCxnSpPr/>
          <p:nvPr/>
        </p:nvCxnSpPr>
        <p:spPr>
          <a:xfrm>
            <a:off x="4415709" y="11041244"/>
            <a:ext cx="1541709" cy="1"/>
          </a:xfrm>
          <a:prstGeom prst="straightConnector1">
            <a:avLst/>
          </a:prstGeom>
          <a:noFill/>
          <a:ln cap="flat" cmpd="sng" w="38100">
            <a:solidFill>
              <a:srgbClr val="8E7CC3"/>
            </a:solidFill>
            <a:prstDash val="dot"/>
            <a:miter lim="8000"/>
            <a:headEnd len="sm" w="sm" type="none"/>
            <a:tailEnd len="med" w="med" type="triangle"/>
          </a:ln>
        </p:spPr>
      </p:cxnSp>
      <p:grpSp>
        <p:nvGrpSpPr>
          <p:cNvPr id="133" name="Google Shape;133;p12"/>
          <p:cNvGrpSpPr/>
          <p:nvPr/>
        </p:nvGrpSpPr>
        <p:grpSpPr>
          <a:xfrm>
            <a:off x="1804724" y="10373107"/>
            <a:ext cx="3581401" cy="1336278"/>
            <a:chOff x="0" y="1575581"/>
            <a:chExt cx="3581400" cy="1336276"/>
          </a:xfrm>
        </p:grpSpPr>
        <p:sp>
          <p:nvSpPr>
            <p:cNvPr id="134" name="Google Shape;134;p12"/>
            <p:cNvSpPr/>
            <p:nvPr/>
          </p:nvSpPr>
          <p:spPr>
            <a:xfrm>
              <a:off x="0" y="1621179"/>
              <a:ext cx="3581400" cy="1245080"/>
            </a:xfrm>
            <a:prstGeom prst="roundRect">
              <a:avLst>
                <a:gd fmla="val 12639" name="adj"/>
              </a:avLst>
            </a:prstGeom>
            <a:solidFill>
              <a:srgbClr val="8E7CC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p:txBody>
        </p:sp>
        <p:sp>
          <p:nvSpPr>
            <p:cNvPr id="135" name="Google Shape;135;p12"/>
            <p:cNvSpPr txBox="1"/>
            <p:nvPr/>
          </p:nvSpPr>
          <p:spPr>
            <a:xfrm>
              <a:off x="112515" y="1575581"/>
              <a:ext cx="3356370" cy="1336276"/>
            </a:xfrm>
            <a:prstGeom prst="rect">
              <a:avLst/>
            </a:prstGeom>
            <a:noFill/>
            <a:ln>
              <a:noFill/>
            </a:ln>
          </p:spPr>
          <p:txBody>
            <a:bodyPr anchorCtr="0" anchor="ctr" bIns="34275" lIns="34275" spcFirstLastPara="1" rIns="34275" wrap="square" tIns="34275">
              <a:noAutofit/>
            </a:bodyPr>
            <a:lstStyle/>
            <a:p>
              <a:pPr indent="0" lvl="0" marL="0" marR="0" rtl="0" algn="ctr">
                <a:lnSpc>
                  <a:spcPct val="8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Enfoque intercultural</a:t>
              </a:r>
              <a:endParaRPr b="0" i="0" sz="1400" u="none" cap="none" strike="noStrike">
                <a:solidFill>
                  <a:srgbClr val="000000"/>
                </a:solidFill>
                <a:latin typeface="Arial"/>
                <a:ea typeface="Arial"/>
                <a:cs typeface="Arial"/>
                <a:sym typeface="Arial"/>
              </a:endParaRPr>
            </a:p>
          </p:txBody>
        </p:sp>
      </p:grpSp>
      <p:pic>
        <p:nvPicPr>
          <p:cNvPr descr="Imagen" id="136" name="Google Shape;136;p12"/>
          <p:cNvPicPr preferRelativeResize="0"/>
          <p:nvPr/>
        </p:nvPicPr>
        <p:blipFill rotWithShape="1">
          <a:blip r:embed="rId3">
            <a:alphaModFix/>
          </a:blip>
          <a:srcRect b="0" l="0" r="0" t="0"/>
          <a:stretch/>
        </p:blipFill>
        <p:spPr>
          <a:xfrm>
            <a:off x="14077356" y="1039190"/>
            <a:ext cx="778589" cy="731808"/>
          </a:xfrm>
          <a:prstGeom prst="rect">
            <a:avLst/>
          </a:prstGeom>
          <a:noFill/>
          <a:ln>
            <a:noFill/>
          </a:ln>
        </p:spPr>
      </p:pic>
      <p:sp>
        <p:nvSpPr>
          <p:cNvPr id="137" name="Google Shape;137;p12"/>
          <p:cNvSpPr txBox="1"/>
          <p:nvPr>
            <p:ph idx="12" type="sldNum"/>
          </p:nvPr>
        </p:nvSpPr>
        <p:spPr>
          <a:xfrm>
            <a:off x="23684418" y="12881778"/>
            <a:ext cx="288646"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138" name="Google Shape;138;p12"/>
          <p:cNvPicPr preferRelativeResize="0"/>
          <p:nvPr/>
        </p:nvPicPr>
        <p:blipFill rotWithShape="1">
          <a:blip r:embed="rId4">
            <a:alphaModFix/>
          </a:blip>
          <a:srcRect b="0" l="0" r="0" t="0"/>
          <a:stretch/>
        </p:blipFill>
        <p:spPr>
          <a:xfrm>
            <a:off x="459314" y="5306951"/>
            <a:ext cx="864588" cy="9441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3"/>
          <p:cNvSpPr txBox="1"/>
          <p:nvPr>
            <p:ph type="title"/>
          </p:nvPr>
        </p:nvSpPr>
        <p:spPr>
          <a:xfrm>
            <a:off x="1206500" y="1820411"/>
            <a:ext cx="8903970" cy="1433164"/>
          </a:xfrm>
          <a:prstGeom prst="rect">
            <a:avLst/>
          </a:prstGeom>
          <a:noFill/>
          <a:ln>
            <a:noFill/>
          </a:ln>
        </p:spPr>
        <p:txBody>
          <a:bodyPr anchorCtr="0" anchor="t"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r>
              <a:rPr lang="en-US"/>
              <a:t>Conceptos</a:t>
            </a:r>
            <a:endParaRPr/>
          </a:p>
        </p:txBody>
      </p:sp>
      <p:sp>
        <p:nvSpPr>
          <p:cNvPr id="144" name="Google Shape;144;p13"/>
          <p:cNvSpPr txBox="1"/>
          <p:nvPr/>
        </p:nvSpPr>
        <p:spPr>
          <a:xfrm>
            <a:off x="6031408" y="4036754"/>
            <a:ext cx="16826594" cy="1055341"/>
          </a:xfrm>
          <a:prstGeom prst="rect">
            <a:avLst/>
          </a:prstGeom>
          <a:noFill/>
          <a:ln cap="flat" cmpd="sng" w="19050">
            <a:solidFill>
              <a:srgbClr val="8E7CC3"/>
            </a:solidFill>
            <a:prstDash val="dashDot"/>
            <a:round/>
            <a:headEnd len="sm" w="sm" type="none"/>
            <a:tailEnd len="sm" w="sm" type="none"/>
          </a:ln>
        </p:spPr>
        <p:txBody>
          <a:bodyPr anchorCtr="0" anchor="t" bIns="91400" lIns="91400" spcFirstLastPara="1" rIns="91400" wrap="square" tIns="91400">
            <a:spAutoFit/>
          </a:bodyPr>
          <a:lstStyle/>
          <a:p>
            <a:pPr indent="-228600" lvl="0" marL="228600" marR="0" rtl="0" algn="just">
              <a:lnSpc>
                <a:spcPct val="110000"/>
              </a:lnSpc>
              <a:spcBef>
                <a:spcPts val="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Distancia y/o asimetría (social, económica, en toma de decisiones, jerarquía laboral, etc.) entre mujeres y hombres han estado relegadas a la esfera privada, mientras que los hombres participan en la pública (INMUJERES, 2007). </a:t>
            </a:r>
            <a:endParaRPr b="0" i="0" sz="1400" u="none" cap="none" strike="noStrike">
              <a:solidFill>
                <a:srgbClr val="000000"/>
              </a:solidFill>
              <a:latin typeface="Arial"/>
              <a:ea typeface="Arial"/>
              <a:cs typeface="Arial"/>
              <a:sym typeface="Arial"/>
            </a:endParaRPr>
          </a:p>
        </p:txBody>
      </p:sp>
      <p:grpSp>
        <p:nvGrpSpPr>
          <p:cNvPr id="145" name="Google Shape;145;p13"/>
          <p:cNvGrpSpPr/>
          <p:nvPr/>
        </p:nvGrpSpPr>
        <p:grpSpPr>
          <a:xfrm>
            <a:off x="1804741" y="4054235"/>
            <a:ext cx="3581369" cy="944180"/>
            <a:chOff x="0" y="0"/>
            <a:chExt cx="3581368" cy="944179"/>
          </a:xfrm>
        </p:grpSpPr>
        <p:sp>
          <p:nvSpPr>
            <p:cNvPr id="146" name="Google Shape;146;p13"/>
            <p:cNvSpPr/>
            <p:nvPr/>
          </p:nvSpPr>
          <p:spPr>
            <a:xfrm>
              <a:off x="0" y="0"/>
              <a:ext cx="3581368" cy="944179"/>
            </a:xfrm>
            <a:prstGeom prst="roundRect">
              <a:avLst>
                <a:gd fmla="val 16667" name="adj"/>
              </a:avLst>
            </a:prstGeom>
            <a:solidFill>
              <a:srgbClr val="8E7CC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p:txBody>
        </p:sp>
        <p:sp>
          <p:nvSpPr>
            <p:cNvPr id="147" name="Google Shape;147;p13"/>
            <p:cNvSpPr txBox="1"/>
            <p:nvPr/>
          </p:nvSpPr>
          <p:spPr>
            <a:xfrm>
              <a:off x="112514" y="159543"/>
              <a:ext cx="3356339" cy="625093"/>
            </a:xfrm>
            <a:prstGeom prst="rect">
              <a:avLst/>
            </a:prstGeom>
            <a:noFill/>
            <a:ln>
              <a:noFill/>
            </a:ln>
          </p:spPr>
          <p:txBody>
            <a:bodyPr anchorCtr="0" anchor="ctr" bIns="34275" lIns="34275" spcFirstLastPara="1" rIns="34275" wrap="square" tIns="34275">
              <a:noAutofit/>
            </a:bodyPr>
            <a:lstStyle/>
            <a:p>
              <a:pPr indent="0" lvl="0" marL="0" marR="0" rtl="0" algn="ctr">
                <a:lnSpc>
                  <a:spcPct val="12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Desigualdad</a:t>
              </a:r>
              <a:endParaRPr b="0" i="0" sz="1400" u="none" cap="none" strike="noStrike">
                <a:solidFill>
                  <a:srgbClr val="000000"/>
                </a:solidFill>
                <a:latin typeface="Arial"/>
                <a:ea typeface="Arial"/>
                <a:cs typeface="Arial"/>
                <a:sym typeface="Arial"/>
              </a:endParaRPr>
            </a:p>
          </p:txBody>
        </p:sp>
      </p:grpSp>
      <p:cxnSp>
        <p:nvCxnSpPr>
          <p:cNvPr id="148" name="Google Shape;148;p13"/>
          <p:cNvCxnSpPr/>
          <p:nvPr/>
        </p:nvCxnSpPr>
        <p:spPr>
          <a:xfrm>
            <a:off x="4415709" y="4526324"/>
            <a:ext cx="1541709" cy="1"/>
          </a:xfrm>
          <a:prstGeom prst="straightConnector1">
            <a:avLst/>
          </a:prstGeom>
          <a:noFill/>
          <a:ln cap="flat" cmpd="sng" w="38100">
            <a:solidFill>
              <a:srgbClr val="8E7CC3"/>
            </a:solidFill>
            <a:prstDash val="dot"/>
            <a:miter lim="8000"/>
            <a:headEnd len="sm" w="sm" type="none"/>
            <a:tailEnd len="med" w="med" type="triangle"/>
          </a:ln>
        </p:spPr>
      </p:cxnSp>
      <p:grpSp>
        <p:nvGrpSpPr>
          <p:cNvPr id="149" name="Google Shape;149;p13"/>
          <p:cNvGrpSpPr/>
          <p:nvPr/>
        </p:nvGrpSpPr>
        <p:grpSpPr>
          <a:xfrm>
            <a:off x="1804724" y="7115647"/>
            <a:ext cx="3581401" cy="1336278"/>
            <a:chOff x="0" y="1575581"/>
            <a:chExt cx="3581400" cy="1336276"/>
          </a:xfrm>
        </p:grpSpPr>
        <p:sp>
          <p:nvSpPr>
            <p:cNvPr id="150" name="Google Shape;150;p13"/>
            <p:cNvSpPr/>
            <p:nvPr/>
          </p:nvSpPr>
          <p:spPr>
            <a:xfrm>
              <a:off x="0" y="1621179"/>
              <a:ext cx="3581400" cy="1245080"/>
            </a:xfrm>
            <a:prstGeom prst="roundRect">
              <a:avLst>
                <a:gd fmla="val 12639" name="adj"/>
              </a:avLst>
            </a:prstGeom>
            <a:solidFill>
              <a:srgbClr val="8E7CC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p:txBody>
        </p:sp>
        <p:sp>
          <p:nvSpPr>
            <p:cNvPr id="151" name="Google Shape;151;p13"/>
            <p:cNvSpPr txBox="1"/>
            <p:nvPr/>
          </p:nvSpPr>
          <p:spPr>
            <a:xfrm>
              <a:off x="112515" y="1575581"/>
              <a:ext cx="3356370" cy="1336276"/>
            </a:xfrm>
            <a:prstGeom prst="rect">
              <a:avLst/>
            </a:prstGeom>
            <a:noFill/>
            <a:ln>
              <a:noFill/>
            </a:ln>
          </p:spPr>
          <p:txBody>
            <a:bodyPr anchorCtr="0" anchor="ctr" bIns="34275" lIns="34275" spcFirstLastPara="1" rIns="34275" wrap="square" tIns="34275">
              <a:noAutofit/>
            </a:bodyPr>
            <a:lstStyle/>
            <a:p>
              <a:pPr indent="0" lvl="0" marL="0" marR="0" rtl="0" algn="ctr">
                <a:lnSpc>
                  <a:spcPct val="8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Derechos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Humanos</a:t>
              </a:r>
              <a:endParaRPr b="0" i="0" sz="1400" u="none" cap="none" strike="noStrike">
                <a:solidFill>
                  <a:srgbClr val="000000"/>
                </a:solidFill>
                <a:latin typeface="Arial"/>
                <a:ea typeface="Arial"/>
                <a:cs typeface="Arial"/>
                <a:sym typeface="Arial"/>
              </a:endParaRPr>
            </a:p>
          </p:txBody>
        </p:sp>
      </p:grpSp>
      <p:sp>
        <p:nvSpPr>
          <p:cNvPr id="152" name="Google Shape;152;p13"/>
          <p:cNvSpPr txBox="1"/>
          <p:nvPr/>
        </p:nvSpPr>
        <p:spPr>
          <a:xfrm>
            <a:off x="6091500" y="6421535"/>
            <a:ext cx="16826594" cy="3148301"/>
          </a:xfrm>
          <a:prstGeom prst="rect">
            <a:avLst/>
          </a:prstGeom>
          <a:noFill/>
          <a:ln cap="flat" cmpd="sng" w="19050">
            <a:solidFill>
              <a:srgbClr val="8E7CC3"/>
            </a:solidFill>
            <a:prstDash val="dashDot"/>
            <a:round/>
            <a:headEnd len="sm" w="sm" type="none"/>
            <a:tailEnd len="sm" w="sm" type="none"/>
          </a:ln>
        </p:spPr>
        <p:txBody>
          <a:bodyPr anchorCtr="0" anchor="t" bIns="91400" lIns="91400" spcFirstLastPara="1" rIns="91400" wrap="square" tIns="91400">
            <a:spAutoFit/>
          </a:bodyPr>
          <a:lstStyle/>
          <a:p>
            <a:pPr indent="-228600" lvl="0" marL="228600" marR="0" rtl="0" algn="just">
              <a:lnSpc>
                <a:spcPct val="110000"/>
              </a:lnSpc>
              <a:spcBef>
                <a:spcPts val="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Reconocer, promover, proteger y defender los derechos humanos de las mujeres, han sido objetivos de la lucha histórica de los feminismos. Esto implica reconocer que las mujeres somos seres humanas con los mismos derechos que las demás personas.</a:t>
            </a:r>
            <a:endParaRPr b="0" i="0" sz="1400" u="none" cap="none" strike="noStrike">
              <a:solidFill>
                <a:srgbClr val="000000"/>
              </a:solidFill>
              <a:latin typeface="Arial"/>
              <a:ea typeface="Arial"/>
              <a:cs typeface="Arial"/>
              <a:sym typeface="Arial"/>
            </a:endParaRPr>
          </a:p>
          <a:p>
            <a:pPr indent="-228600" lvl="0" marL="228600" marR="0" rtl="0" algn="just">
              <a:lnSpc>
                <a:spcPct val="110000"/>
              </a:lnSpc>
              <a:spcBef>
                <a:spcPts val="240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Hablar de derechos de las mujeres no implica que las mujeres tengan derechos especiales, sino que a partir de la discriminación histórica que las mujeres han enfrentado, se ha hecho necesario señalar que los derechos humanos también son derechos de las mujeres, ya que durante muchos años estuvieron en la ley, pero sin cumplirse.</a:t>
            </a:r>
            <a:endParaRPr b="0" i="0" sz="1400" u="none" cap="none" strike="noStrike">
              <a:solidFill>
                <a:srgbClr val="000000"/>
              </a:solidFill>
              <a:latin typeface="Arial"/>
              <a:ea typeface="Arial"/>
              <a:cs typeface="Arial"/>
              <a:sym typeface="Arial"/>
            </a:endParaRPr>
          </a:p>
        </p:txBody>
      </p:sp>
      <p:sp>
        <p:nvSpPr>
          <p:cNvPr id="153" name="Google Shape;153;p13"/>
          <p:cNvSpPr txBox="1"/>
          <p:nvPr/>
        </p:nvSpPr>
        <p:spPr>
          <a:xfrm>
            <a:off x="6089614" y="10589774"/>
            <a:ext cx="16830366" cy="1055341"/>
          </a:xfrm>
          <a:prstGeom prst="rect">
            <a:avLst/>
          </a:prstGeom>
          <a:noFill/>
          <a:ln cap="flat" cmpd="sng" w="19050">
            <a:solidFill>
              <a:srgbClr val="8E7CC3"/>
            </a:solidFill>
            <a:prstDash val="dashDot"/>
            <a:round/>
            <a:headEnd len="sm" w="sm" type="none"/>
            <a:tailEnd len="sm" w="sm" type="none"/>
          </a:ln>
        </p:spPr>
        <p:txBody>
          <a:bodyPr anchorCtr="0" anchor="t" bIns="91400" lIns="91400" spcFirstLastPara="1" rIns="91400" wrap="square" tIns="91400">
            <a:spAutoFit/>
          </a:bodyPr>
          <a:lstStyle/>
          <a:p>
            <a:pPr indent="-228600" lvl="0" marL="228600" marR="0" rtl="0" algn="just">
              <a:lnSpc>
                <a:spcPct val="110000"/>
              </a:lnSpc>
              <a:spcBef>
                <a:spcPts val="0"/>
              </a:spcBef>
              <a:spcAft>
                <a:spcPts val="0"/>
              </a:spcAft>
              <a:buClr>
                <a:srgbClr val="000000"/>
              </a:buClr>
              <a:buSzPts val="2300"/>
              <a:buFont typeface="Noto Sans"/>
              <a:buChar char="•"/>
            </a:pPr>
            <a:r>
              <a:rPr b="0" i="0" lang="en-US" sz="2300" u="none" cap="none" strike="noStrike">
                <a:solidFill>
                  <a:srgbClr val="000000"/>
                </a:solidFill>
                <a:latin typeface="Noto Sans"/>
                <a:ea typeface="Noto Sans"/>
                <a:cs typeface="Noto Sans"/>
                <a:sym typeface="Noto Sans"/>
              </a:rPr>
              <a:t>Las brechas de desigualdad de género son una medida estadística que da cuenta de la distancia de mujeres y hombres con respecto a un mismo indicador (MUJERES, 2025). </a:t>
            </a:r>
            <a:endParaRPr b="0" i="0" sz="1400" u="none" cap="none" strike="noStrike">
              <a:solidFill>
                <a:srgbClr val="000000"/>
              </a:solidFill>
              <a:latin typeface="Arial"/>
              <a:ea typeface="Arial"/>
              <a:cs typeface="Arial"/>
              <a:sym typeface="Arial"/>
            </a:endParaRPr>
          </a:p>
        </p:txBody>
      </p:sp>
      <p:cxnSp>
        <p:nvCxnSpPr>
          <p:cNvPr id="154" name="Google Shape;154;p13"/>
          <p:cNvCxnSpPr/>
          <p:nvPr/>
        </p:nvCxnSpPr>
        <p:spPr>
          <a:xfrm>
            <a:off x="4415709" y="7792375"/>
            <a:ext cx="1541709" cy="1"/>
          </a:xfrm>
          <a:prstGeom prst="straightConnector1">
            <a:avLst/>
          </a:prstGeom>
          <a:noFill/>
          <a:ln cap="flat" cmpd="sng" w="38100">
            <a:solidFill>
              <a:srgbClr val="8E7CC3"/>
            </a:solidFill>
            <a:prstDash val="dot"/>
            <a:miter lim="8000"/>
            <a:headEnd len="sm" w="sm" type="none"/>
            <a:tailEnd len="med" w="med" type="triangle"/>
          </a:ln>
        </p:spPr>
      </p:cxnSp>
      <p:cxnSp>
        <p:nvCxnSpPr>
          <p:cNvPr id="155" name="Google Shape;155;p13"/>
          <p:cNvCxnSpPr/>
          <p:nvPr/>
        </p:nvCxnSpPr>
        <p:spPr>
          <a:xfrm>
            <a:off x="1260906" y="3065142"/>
            <a:ext cx="6104223" cy="1"/>
          </a:xfrm>
          <a:prstGeom prst="straightConnector1">
            <a:avLst/>
          </a:prstGeom>
          <a:noFill/>
          <a:ln cap="flat" cmpd="sng" w="38100">
            <a:solidFill>
              <a:srgbClr val="EBD698"/>
            </a:solidFill>
            <a:prstDash val="solid"/>
            <a:miter lim="400000"/>
            <a:headEnd len="sm" w="sm" type="none"/>
            <a:tailEnd len="sm" w="sm" type="none"/>
          </a:ln>
        </p:spPr>
      </p:cxnSp>
      <p:cxnSp>
        <p:nvCxnSpPr>
          <p:cNvPr id="156" name="Google Shape;156;p13"/>
          <p:cNvCxnSpPr/>
          <p:nvPr/>
        </p:nvCxnSpPr>
        <p:spPr>
          <a:xfrm>
            <a:off x="4415709" y="11041244"/>
            <a:ext cx="1541709" cy="1"/>
          </a:xfrm>
          <a:prstGeom prst="straightConnector1">
            <a:avLst/>
          </a:prstGeom>
          <a:noFill/>
          <a:ln cap="flat" cmpd="sng" w="38100">
            <a:solidFill>
              <a:srgbClr val="8E7CC3"/>
            </a:solidFill>
            <a:prstDash val="dot"/>
            <a:miter lim="8000"/>
            <a:headEnd len="sm" w="sm" type="none"/>
            <a:tailEnd len="med" w="med" type="triangle"/>
          </a:ln>
        </p:spPr>
      </p:cxnSp>
      <p:grpSp>
        <p:nvGrpSpPr>
          <p:cNvPr id="157" name="Google Shape;157;p13"/>
          <p:cNvGrpSpPr/>
          <p:nvPr/>
        </p:nvGrpSpPr>
        <p:grpSpPr>
          <a:xfrm>
            <a:off x="1804724" y="10373107"/>
            <a:ext cx="3581401" cy="1336278"/>
            <a:chOff x="0" y="1575581"/>
            <a:chExt cx="3581400" cy="1336276"/>
          </a:xfrm>
        </p:grpSpPr>
        <p:sp>
          <p:nvSpPr>
            <p:cNvPr id="158" name="Google Shape;158;p13"/>
            <p:cNvSpPr/>
            <p:nvPr/>
          </p:nvSpPr>
          <p:spPr>
            <a:xfrm>
              <a:off x="0" y="1621179"/>
              <a:ext cx="3581400" cy="1245080"/>
            </a:xfrm>
            <a:prstGeom prst="roundRect">
              <a:avLst>
                <a:gd fmla="val 12639" name="adj"/>
              </a:avLst>
            </a:prstGeom>
            <a:solidFill>
              <a:srgbClr val="8E7CC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800"/>
                <a:buFont typeface="Noto Sans"/>
                <a:buNone/>
              </a:pPr>
              <a:r>
                <a:t/>
              </a:r>
              <a:endParaRPr b="0" i="0" sz="2800" u="none" cap="none" strike="noStrike">
                <a:solidFill>
                  <a:srgbClr val="000000"/>
                </a:solidFill>
                <a:latin typeface="Noto Sans"/>
                <a:ea typeface="Noto Sans"/>
                <a:cs typeface="Noto Sans"/>
                <a:sym typeface="Noto Sans"/>
              </a:endParaRPr>
            </a:p>
          </p:txBody>
        </p:sp>
        <p:sp>
          <p:nvSpPr>
            <p:cNvPr id="159" name="Google Shape;159;p13"/>
            <p:cNvSpPr txBox="1"/>
            <p:nvPr/>
          </p:nvSpPr>
          <p:spPr>
            <a:xfrm>
              <a:off x="112515" y="1575581"/>
              <a:ext cx="3356370" cy="1336276"/>
            </a:xfrm>
            <a:prstGeom prst="rect">
              <a:avLst/>
            </a:prstGeom>
            <a:noFill/>
            <a:ln>
              <a:noFill/>
            </a:ln>
          </p:spPr>
          <p:txBody>
            <a:bodyPr anchorCtr="0" anchor="ctr" bIns="34275" lIns="34275" spcFirstLastPara="1" rIns="34275" wrap="square" tIns="34275">
              <a:noAutofit/>
            </a:bodyPr>
            <a:lstStyle/>
            <a:p>
              <a:pPr indent="0" lvl="0" marL="0" marR="0" rtl="0" algn="ctr">
                <a:lnSpc>
                  <a:spcPct val="8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Brechas de</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FFFFFF"/>
                </a:buClr>
                <a:buSzPts val="3400"/>
                <a:buFont typeface="Noto Sans SemiBold"/>
                <a:buNone/>
              </a:pPr>
              <a:r>
                <a:rPr b="0" i="0" lang="en-US" sz="3400" u="none" cap="none" strike="noStrike">
                  <a:solidFill>
                    <a:srgbClr val="FFFFFF"/>
                  </a:solidFill>
                  <a:latin typeface="Noto Sans SemiBold"/>
                  <a:ea typeface="Noto Sans SemiBold"/>
                  <a:cs typeface="Noto Sans SemiBold"/>
                  <a:sym typeface="Noto Sans SemiBold"/>
                </a:rPr>
                <a:t>Género</a:t>
              </a:r>
              <a:endParaRPr b="0" i="0" sz="1400" u="none" cap="none" strike="noStrike">
                <a:solidFill>
                  <a:srgbClr val="000000"/>
                </a:solidFill>
                <a:latin typeface="Arial"/>
                <a:ea typeface="Arial"/>
                <a:cs typeface="Arial"/>
                <a:sym typeface="Arial"/>
              </a:endParaRPr>
            </a:p>
          </p:txBody>
        </p:sp>
      </p:grpSp>
      <p:sp>
        <p:nvSpPr>
          <p:cNvPr id="160" name="Google Shape;160;p13"/>
          <p:cNvSpPr txBox="1"/>
          <p:nvPr>
            <p:ph idx="12" type="sldNum"/>
          </p:nvPr>
        </p:nvSpPr>
        <p:spPr>
          <a:xfrm>
            <a:off x="23684418" y="12881778"/>
            <a:ext cx="288646"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161" name="Google Shape;161;p13"/>
          <p:cNvPicPr preferRelativeResize="0"/>
          <p:nvPr/>
        </p:nvPicPr>
        <p:blipFill rotWithShape="1">
          <a:blip r:embed="rId3">
            <a:alphaModFix/>
          </a:blip>
          <a:srcRect b="0" l="0" r="0" t="0"/>
          <a:stretch/>
        </p:blipFill>
        <p:spPr>
          <a:xfrm flipH="1" rot="360000">
            <a:off x="-694339" y="8329962"/>
            <a:ext cx="2959433" cy="6451585"/>
          </a:xfrm>
          <a:prstGeom prst="rect">
            <a:avLst/>
          </a:prstGeom>
          <a:noFill/>
          <a:ln>
            <a:noFill/>
          </a:ln>
        </p:spPr>
      </p:pic>
      <p:pic>
        <p:nvPicPr>
          <p:cNvPr descr="Imagen" id="162" name="Google Shape;162;p13"/>
          <p:cNvPicPr preferRelativeResize="0"/>
          <p:nvPr/>
        </p:nvPicPr>
        <p:blipFill rotWithShape="1">
          <a:blip r:embed="rId4">
            <a:alphaModFix/>
          </a:blip>
          <a:srcRect b="0" l="0" r="0" t="0"/>
          <a:stretch/>
        </p:blipFill>
        <p:spPr>
          <a:xfrm>
            <a:off x="6842443" y="1382162"/>
            <a:ext cx="778590" cy="6938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4"/>
          <p:cNvSpPr/>
          <p:nvPr/>
        </p:nvSpPr>
        <p:spPr>
          <a:xfrm>
            <a:off x="4141677" y="7582121"/>
            <a:ext cx="7057146" cy="3924999"/>
          </a:xfrm>
          <a:prstGeom prst="roundRect">
            <a:avLst>
              <a:gd fmla="val 16667" name="adj"/>
            </a:avLst>
          </a:prstGeom>
          <a:solidFill>
            <a:schemeClr val="lt1"/>
          </a:solidFill>
          <a:ln cap="flat" cmpd="sng" w="28575">
            <a:solidFill>
              <a:srgbClr val="7763A7"/>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Noto Sans"/>
              <a:buNone/>
            </a:pPr>
            <a:r>
              <a:t/>
            </a:r>
            <a:endParaRPr b="0" i="0" sz="3200" u="none" cap="none" strike="noStrike">
              <a:solidFill>
                <a:srgbClr val="FFFFFF"/>
              </a:solidFill>
              <a:latin typeface="Helvetica Neue"/>
              <a:ea typeface="Helvetica Neue"/>
              <a:cs typeface="Helvetica Neue"/>
              <a:sym typeface="Helvetica Neue"/>
            </a:endParaRPr>
          </a:p>
        </p:txBody>
      </p:sp>
      <p:sp>
        <p:nvSpPr>
          <p:cNvPr id="168" name="Google Shape;168;p14"/>
          <p:cNvSpPr/>
          <p:nvPr/>
        </p:nvSpPr>
        <p:spPr>
          <a:xfrm>
            <a:off x="15228877" y="7484579"/>
            <a:ext cx="7057146" cy="3924999"/>
          </a:xfrm>
          <a:prstGeom prst="roundRect">
            <a:avLst>
              <a:gd fmla="val 16667" name="adj"/>
            </a:avLst>
          </a:prstGeom>
          <a:solidFill>
            <a:schemeClr val="lt1"/>
          </a:solidFill>
          <a:ln cap="flat" cmpd="sng" w="28575">
            <a:solidFill>
              <a:srgbClr val="7763A7"/>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Noto Sans"/>
              <a:buNone/>
            </a:pPr>
            <a:r>
              <a:t/>
            </a:r>
            <a:endParaRPr b="0" i="0" sz="3200" u="none" cap="none" strike="noStrike">
              <a:solidFill>
                <a:srgbClr val="FFFFFF"/>
              </a:solidFill>
              <a:latin typeface="Helvetica Neue"/>
              <a:ea typeface="Helvetica Neue"/>
              <a:cs typeface="Helvetica Neue"/>
              <a:sym typeface="Helvetica Neue"/>
            </a:endParaRPr>
          </a:p>
        </p:txBody>
      </p:sp>
      <p:sp>
        <p:nvSpPr>
          <p:cNvPr id="169" name="Google Shape;169;p14"/>
          <p:cNvSpPr/>
          <p:nvPr/>
        </p:nvSpPr>
        <p:spPr>
          <a:xfrm>
            <a:off x="14981196" y="3181925"/>
            <a:ext cx="7735638" cy="3945875"/>
          </a:xfrm>
          <a:prstGeom prst="roundRect">
            <a:avLst>
              <a:gd fmla="val 16667" name="adj"/>
            </a:avLst>
          </a:prstGeom>
          <a:solidFill>
            <a:schemeClr val="lt1"/>
          </a:solidFill>
          <a:ln cap="flat" cmpd="sng" w="28575">
            <a:solidFill>
              <a:srgbClr val="7763A7"/>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Noto Sans"/>
              <a:buNone/>
            </a:pPr>
            <a:r>
              <a:t/>
            </a:r>
            <a:endParaRPr b="0" i="0" sz="3200" u="none" cap="none" strike="noStrike">
              <a:solidFill>
                <a:srgbClr val="FFFFFF"/>
              </a:solidFill>
              <a:latin typeface="Helvetica Neue"/>
              <a:ea typeface="Helvetica Neue"/>
              <a:cs typeface="Helvetica Neue"/>
              <a:sym typeface="Helvetica Neue"/>
            </a:endParaRPr>
          </a:p>
        </p:txBody>
      </p:sp>
      <p:sp>
        <p:nvSpPr>
          <p:cNvPr id="170" name="Google Shape;170;p14"/>
          <p:cNvSpPr/>
          <p:nvPr/>
        </p:nvSpPr>
        <p:spPr>
          <a:xfrm>
            <a:off x="4090321" y="3273939"/>
            <a:ext cx="7057146" cy="3924999"/>
          </a:xfrm>
          <a:prstGeom prst="roundRect">
            <a:avLst>
              <a:gd fmla="val 16667" name="adj"/>
            </a:avLst>
          </a:prstGeom>
          <a:solidFill>
            <a:schemeClr val="lt1"/>
          </a:solidFill>
          <a:ln cap="flat" cmpd="sng" w="28575">
            <a:solidFill>
              <a:srgbClr val="7763A7"/>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Noto Sans"/>
              <a:buNone/>
            </a:pPr>
            <a:r>
              <a:t/>
            </a:r>
            <a:endParaRPr b="0" i="0" sz="3200" u="none" cap="none" strike="noStrike">
              <a:solidFill>
                <a:srgbClr val="FFFFFF"/>
              </a:solidFill>
              <a:latin typeface="Helvetica Neue"/>
              <a:ea typeface="Helvetica Neue"/>
              <a:cs typeface="Helvetica Neue"/>
              <a:sym typeface="Helvetica Neue"/>
            </a:endParaRPr>
          </a:p>
        </p:txBody>
      </p:sp>
      <p:sp>
        <p:nvSpPr>
          <p:cNvPr id="171" name="Google Shape;171;p14"/>
          <p:cNvSpPr txBox="1"/>
          <p:nvPr>
            <p:ph type="title"/>
          </p:nvPr>
        </p:nvSpPr>
        <p:spPr>
          <a:xfrm>
            <a:off x="1206500" y="1079500"/>
            <a:ext cx="9779000" cy="1435100"/>
          </a:xfrm>
          <a:prstGeom prst="rect">
            <a:avLst/>
          </a:prstGeom>
          <a:noFill/>
          <a:ln>
            <a:noFill/>
          </a:ln>
        </p:spPr>
        <p:txBody>
          <a:bodyPr anchorCtr="0" anchor="t"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r>
              <a:rPr b="1" i="0" lang="en-US" sz="6000" u="none" cap="none" strike="noStrike">
                <a:solidFill>
                  <a:srgbClr val="7763A9"/>
                </a:solidFill>
                <a:latin typeface="Arial"/>
                <a:ea typeface="Arial"/>
                <a:cs typeface="Arial"/>
                <a:sym typeface="Arial"/>
              </a:rPr>
              <a:t>Brechas de Género</a:t>
            </a:r>
            <a:endParaRPr/>
          </a:p>
        </p:txBody>
      </p:sp>
      <p:sp>
        <p:nvSpPr>
          <p:cNvPr id="172" name="Google Shape;172;p14"/>
          <p:cNvSpPr txBox="1"/>
          <p:nvPr>
            <p:ph idx="12" type="sldNum"/>
          </p:nvPr>
        </p:nvSpPr>
        <p:spPr>
          <a:xfrm>
            <a:off x="23671718" y="12871398"/>
            <a:ext cx="288646"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pic>
        <p:nvPicPr>
          <p:cNvPr descr="Imagen" id="173" name="Google Shape;173;p14"/>
          <p:cNvPicPr preferRelativeResize="0"/>
          <p:nvPr/>
        </p:nvPicPr>
        <p:blipFill rotWithShape="1">
          <a:blip r:embed="rId3">
            <a:alphaModFix/>
          </a:blip>
          <a:srcRect b="0" l="0" r="0" t="0"/>
          <a:stretch/>
        </p:blipFill>
        <p:spPr>
          <a:xfrm>
            <a:off x="1233004" y="3174528"/>
            <a:ext cx="2607302" cy="3961583"/>
          </a:xfrm>
          <a:prstGeom prst="rect">
            <a:avLst/>
          </a:prstGeom>
          <a:noFill/>
          <a:ln>
            <a:noFill/>
          </a:ln>
        </p:spPr>
      </p:pic>
      <p:pic>
        <p:nvPicPr>
          <p:cNvPr descr="Imagen" id="174" name="Google Shape;174;p14"/>
          <p:cNvPicPr preferRelativeResize="0"/>
          <p:nvPr/>
        </p:nvPicPr>
        <p:blipFill rotWithShape="1">
          <a:blip r:embed="rId4">
            <a:alphaModFix/>
          </a:blip>
          <a:srcRect b="0" l="0" r="0" t="0"/>
          <a:stretch/>
        </p:blipFill>
        <p:spPr>
          <a:xfrm>
            <a:off x="11967377" y="3191935"/>
            <a:ext cx="2643019" cy="3926770"/>
          </a:xfrm>
          <a:prstGeom prst="rect">
            <a:avLst/>
          </a:prstGeom>
          <a:noFill/>
          <a:ln>
            <a:noFill/>
          </a:ln>
        </p:spPr>
      </p:pic>
      <p:pic>
        <p:nvPicPr>
          <p:cNvPr descr="Imagen" id="175" name="Google Shape;175;p14"/>
          <p:cNvPicPr preferRelativeResize="0"/>
          <p:nvPr/>
        </p:nvPicPr>
        <p:blipFill rotWithShape="1">
          <a:blip r:embed="rId5">
            <a:alphaModFix/>
          </a:blip>
          <a:srcRect b="0" l="0" r="0" t="0"/>
          <a:stretch/>
        </p:blipFill>
        <p:spPr>
          <a:xfrm>
            <a:off x="1265748" y="7544311"/>
            <a:ext cx="2643018" cy="3902189"/>
          </a:xfrm>
          <a:prstGeom prst="rect">
            <a:avLst/>
          </a:prstGeom>
          <a:noFill/>
          <a:ln>
            <a:noFill/>
          </a:ln>
        </p:spPr>
      </p:pic>
      <p:pic>
        <p:nvPicPr>
          <p:cNvPr descr="Imagen" id="176" name="Google Shape;176;p14"/>
          <p:cNvPicPr preferRelativeResize="0"/>
          <p:nvPr/>
        </p:nvPicPr>
        <p:blipFill rotWithShape="1">
          <a:blip r:embed="rId6">
            <a:alphaModFix/>
          </a:blip>
          <a:srcRect b="0" l="0" r="0" t="0"/>
          <a:stretch/>
        </p:blipFill>
        <p:spPr>
          <a:xfrm>
            <a:off x="12016799" y="7523968"/>
            <a:ext cx="2645379" cy="3942874"/>
          </a:xfrm>
          <a:prstGeom prst="rect">
            <a:avLst/>
          </a:prstGeom>
          <a:noFill/>
          <a:ln>
            <a:noFill/>
          </a:ln>
        </p:spPr>
      </p:pic>
      <p:cxnSp>
        <p:nvCxnSpPr>
          <p:cNvPr id="177" name="Google Shape;177;p14"/>
          <p:cNvCxnSpPr/>
          <p:nvPr/>
        </p:nvCxnSpPr>
        <p:spPr>
          <a:xfrm>
            <a:off x="1260906" y="2208880"/>
            <a:ext cx="7442573" cy="1"/>
          </a:xfrm>
          <a:prstGeom prst="straightConnector1">
            <a:avLst/>
          </a:prstGeom>
          <a:noFill/>
          <a:ln cap="flat" cmpd="sng" w="38100">
            <a:solidFill>
              <a:srgbClr val="EBD698"/>
            </a:solidFill>
            <a:prstDash val="solid"/>
            <a:miter lim="400000"/>
            <a:headEnd len="sm" w="sm" type="none"/>
            <a:tailEnd len="sm" w="sm" type="none"/>
          </a:ln>
        </p:spPr>
      </p:cxnSp>
      <p:sp>
        <p:nvSpPr>
          <p:cNvPr id="178" name="Google Shape;178;p14"/>
          <p:cNvSpPr txBox="1"/>
          <p:nvPr/>
        </p:nvSpPr>
        <p:spPr>
          <a:xfrm>
            <a:off x="4582982" y="3477739"/>
            <a:ext cx="6149940" cy="3549433"/>
          </a:xfrm>
          <a:prstGeom prst="rect">
            <a:avLst/>
          </a:prstGeom>
          <a:noFill/>
          <a:ln>
            <a:noFill/>
          </a:ln>
        </p:spPr>
        <p:txBody>
          <a:bodyPr anchorCtr="0" anchor="ctr" bIns="50800" lIns="50800" spcFirstLastPara="1" rIns="50800" wrap="square" tIns="50800">
            <a:spAutoFit/>
          </a:bodyPr>
          <a:lstStyle/>
          <a:p>
            <a:pPr indent="0" lvl="0" marL="0" marR="0" rtl="0" algn="just">
              <a:lnSpc>
                <a:spcPct val="110000"/>
              </a:lnSpc>
              <a:spcBef>
                <a:spcPts val="0"/>
              </a:spcBef>
              <a:spcAft>
                <a:spcPts val="0"/>
              </a:spcAft>
              <a:buClr>
                <a:srgbClr val="7763A9"/>
              </a:buClr>
              <a:buSzPts val="2200"/>
              <a:buFont typeface="Noto Sans SemiBold"/>
              <a:buNone/>
            </a:pPr>
            <a:r>
              <a:rPr b="0" i="0" lang="en-US" sz="2200" u="none" cap="none" strike="noStrike">
                <a:solidFill>
                  <a:srgbClr val="7763A9"/>
                </a:solidFill>
                <a:latin typeface="Noto Sans SemiBold"/>
                <a:ea typeface="Noto Sans SemiBold"/>
                <a:cs typeface="Noto Sans SemiBold"/>
                <a:sym typeface="Noto Sans SemiBold"/>
              </a:rPr>
              <a:t>Es la diferencia que existe en el acceso, la participación y la calidad de la educación entre mujeres y hombres.</a:t>
            </a:r>
            <a:endParaRPr b="1" i="0" sz="2200" u="none" cap="none" strike="noStrike">
              <a:solidFill>
                <a:srgbClr val="2C2C2C"/>
              </a:solidFill>
              <a:latin typeface="Noto Sans"/>
              <a:ea typeface="Noto Sans"/>
              <a:cs typeface="Noto Sans"/>
              <a:sym typeface="Noto Sans"/>
            </a:endParaRPr>
          </a:p>
          <a:p>
            <a:pPr indent="0" lvl="0" marL="0" marR="0" rtl="0" algn="just">
              <a:lnSpc>
                <a:spcPct val="110000"/>
              </a:lnSpc>
              <a:spcBef>
                <a:spcPts val="900"/>
              </a:spcBef>
              <a:spcAft>
                <a:spcPts val="0"/>
              </a:spcAft>
              <a:buClr>
                <a:srgbClr val="000000"/>
              </a:buClr>
              <a:buSzPts val="2200"/>
              <a:buFont typeface="Noto Sans"/>
              <a:buNone/>
            </a:pPr>
            <a:r>
              <a:rPr b="0" i="0" lang="en-US" sz="2200" u="none" cap="none" strike="noStrike">
                <a:solidFill>
                  <a:srgbClr val="000000"/>
                </a:solidFill>
                <a:latin typeface="Noto Sans"/>
                <a:ea typeface="Noto Sans"/>
                <a:cs typeface="Noto Sans"/>
                <a:sym typeface="Noto Sans"/>
              </a:rPr>
              <a:t>Las mujeres en comunidades rurales tienen un promedio de 7.3 años de escolaridad, frente a 10.2 años en zonas urbanas. Para los hombres, el promedio es 7.3 años (rurales) y 10.5 años (urbanos) respectivamente, (INEGI, 2020).</a:t>
            </a:r>
            <a:endParaRPr b="0" i="0" sz="1400" u="none" cap="none" strike="noStrike">
              <a:solidFill>
                <a:srgbClr val="000000"/>
              </a:solidFill>
              <a:latin typeface="Arial"/>
              <a:ea typeface="Arial"/>
              <a:cs typeface="Arial"/>
              <a:sym typeface="Arial"/>
            </a:endParaRPr>
          </a:p>
        </p:txBody>
      </p:sp>
      <p:sp>
        <p:nvSpPr>
          <p:cNvPr id="179" name="Google Shape;179;p14"/>
          <p:cNvSpPr txBox="1"/>
          <p:nvPr/>
        </p:nvSpPr>
        <p:spPr>
          <a:xfrm>
            <a:off x="15228877" y="3787439"/>
            <a:ext cx="7159636" cy="2926442"/>
          </a:xfrm>
          <a:prstGeom prst="rect">
            <a:avLst/>
          </a:prstGeom>
          <a:noFill/>
          <a:ln>
            <a:noFill/>
          </a:ln>
        </p:spPr>
        <p:txBody>
          <a:bodyPr anchorCtr="0" anchor="ctr" bIns="50800" lIns="50800" spcFirstLastPara="1" rIns="50800" wrap="square" tIns="50800">
            <a:spAutoFit/>
          </a:bodyPr>
          <a:lstStyle/>
          <a:p>
            <a:pPr indent="0" lvl="0" marL="0" marR="0" rtl="0" algn="just">
              <a:lnSpc>
                <a:spcPct val="100000"/>
              </a:lnSpc>
              <a:spcBef>
                <a:spcPts val="0"/>
              </a:spcBef>
              <a:spcAft>
                <a:spcPts val="0"/>
              </a:spcAft>
              <a:buClr>
                <a:srgbClr val="7763A9"/>
              </a:buClr>
              <a:buSzPts val="2200"/>
              <a:buFont typeface="Noto Sans SemiBold"/>
              <a:buNone/>
            </a:pPr>
            <a:r>
              <a:rPr b="0" i="0" lang="en-US" sz="2200" u="none" cap="none" strike="noStrike">
                <a:solidFill>
                  <a:srgbClr val="7763A9"/>
                </a:solidFill>
                <a:latin typeface="Noto Sans SemiBold"/>
                <a:ea typeface="Noto Sans SemiBold"/>
                <a:cs typeface="Noto Sans SemiBold"/>
                <a:sym typeface="Noto Sans SemiBold"/>
              </a:rPr>
              <a:t>Son las desigualdades que existen entre hombres y mujeres respecto al acceso y uso de los espacios públicos y de la movilidad en términos del uso de transporte público.</a:t>
            </a:r>
            <a:endParaRPr b="0" i="0" sz="2200" u="none" cap="none" strike="noStrike">
              <a:solidFill>
                <a:srgbClr val="2C2C2C"/>
              </a:solidFill>
              <a:latin typeface="Noto Sans Medium"/>
              <a:ea typeface="Noto Sans Medium"/>
              <a:cs typeface="Noto Sans Medium"/>
              <a:sym typeface="Noto Sans Medium"/>
            </a:endParaRPr>
          </a:p>
          <a:p>
            <a:pPr indent="0" lvl="0" marL="0" marR="0" rtl="0" algn="just">
              <a:lnSpc>
                <a:spcPct val="100000"/>
              </a:lnSpc>
              <a:spcBef>
                <a:spcPts val="900"/>
              </a:spcBef>
              <a:spcAft>
                <a:spcPts val="0"/>
              </a:spcAft>
              <a:buClr>
                <a:srgbClr val="2C2C2C"/>
              </a:buClr>
              <a:buSzPts val="2200"/>
              <a:buFont typeface="Noto Sans Medium"/>
              <a:buNone/>
            </a:pPr>
            <a:r>
              <a:rPr b="0" i="0" lang="en-US" sz="2200" u="none" cap="none" strike="noStrike">
                <a:solidFill>
                  <a:srgbClr val="2C2C2C"/>
                </a:solidFill>
                <a:latin typeface="Noto Sans Medium"/>
                <a:ea typeface="Noto Sans Medium"/>
                <a:cs typeface="Noto Sans Medium"/>
                <a:sym typeface="Noto Sans Medium"/>
              </a:rPr>
              <a:t>La violencia sexual (intento de violación, violación y hostigamiento sexual) para las mujeres en el ámbito comunitario es frecuente, el 75.5% de los casos el agresor es un desconocido, y los lugares con mayor ocurrencia son en los espacios públicos (64.4 %) y el parque (67.2 %).</a:t>
            </a:r>
            <a:endParaRPr b="0" i="0" sz="1400" u="none" cap="none" strike="noStrike">
              <a:solidFill>
                <a:srgbClr val="000000"/>
              </a:solidFill>
              <a:latin typeface="Arial"/>
              <a:ea typeface="Arial"/>
              <a:cs typeface="Arial"/>
              <a:sym typeface="Arial"/>
            </a:endParaRPr>
          </a:p>
        </p:txBody>
      </p:sp>
      <p:sp>
        <p:nvSpPr>
          <p:cNvPr id="180" name="Google Shape;180;p14"/>
          <p:cNvSpPr txBox="1"/>
          <p:nvPr/>
        </p:nvSpPr>
        <p:spPr>
          <a:xfrm>
            <a:off x="4565762" y="7997278"/>
            <a:ext cx="6223027" cy="2926442"/>
          </a:xfrm>
          <a:prstGeom prst="rect">
            <a:avLst/>
          </a:prstGeom>
          <a:noFill/>
          <a:ln>
            <a:noFill/>
          </a:ln>
        </p:spPr>
        <p:txBody>
          <a:bodyPr anchorCtr="0" anchor="ctr" bIns="50800" lIns="50800" spcFirstLastPara="1" rIns="50800" wrap="square" tIns="50800">
            <a:spAutoFit/>
          </a:bodyPr>
          <a:lstStyle/>
          <a:p>
            <a:pPr indent="0" lvl="0" marL="0" marR="0" rtl="0" algn="just">
              <a:lnSpc>
                <a:spcPct val="100000"/>
              </a:lnSpc>
              <a:spcBef>
                <a:spcPts val="0"/>
              </a:spcBef>
              <a:spcAft>
                <a:spcPts val="0"/>
              </a:spcAft>
              <a:buClr>
                <a:srgbClr val="8B79BF"/>
              </a:buClr>
              <a:buSzPts val="2200"/>
              <a:buFont typeface="Noto Sans SemiBold"/>
              <a:buNone/>
            </a:pPr>
            <a:r>
              <a:rPr b="0" i="0" lang="en-US" sz="2200" u="none" cap="none" strike="noStrike">
                <a:solidFill>
                  <a:srgbClr val="8B79BF"/>
                </a:solidFill>
                <a:latin typeface="Noto Sans SemiBold"/>
                <a:ea typeface="Noto Sans SemiBold"/>
                <a:cs typeface="Noto Sans SemiBold"/>
                <a:sym typeface="Noto Sans SemiBold"/>
              </a:rPr>
              <a:t>Es la diferencia del promedio de los salarios que perciben las mujeres y hombres por realizar el mismo trabajo o trabajos de igual valor en un lugar y tiempo dado.</a:t>
            </a:r>
            <a:endParaRPr b="0" i="0" sz="2200" u="none" cap="none" strike="noStrike">
              <a:solidFill>
                <a:srgbClr val="000000"/>
              </a:solidFill>
              <a:latin typeface="Noto Sans"/>
              <a:ea typeface="Noto Sans"/>
              <a:cs typeface="Noto Sans"/>
              <a:sym typeface="Noto Sans"/>
            </a:endParaRPr>
          </a:p>
          <a:p>
            <a:pPr indent="0" lvl="0" marL="0" marR="0" rtl="0" algn="just">
              <a:lnSpc>
                <a:spcPct val="100000"/>
              </a:lnSpc>
              <a:spcBef>
                <a:spcPts val="900"/>
              </a:spcBef>
              <a:spcAft>
                <a:spcPts val="0"/>
              </a:spcAft>
              <a:buClr>
                <a:srgbClr val="2C2C2C"/>
              </a:buClr>
              <a:buSzPts val="2200"/>
              <a:buFont typeface="Noto Sans"/>
              <a:buNone/>
            </a:pPr>
            <a:r>
              <a:rPr b="0" i="0" lang="en-US" sz="2200" u="none" cap="none" strike="noStrike">
                <a:solidFill>
                  <a:srgbClr val="2C2C2C"/>
                </a:solidFill>
                <a:latin typeface="Noto Sans"/>
                <a:ea typeface="Noto Sans"/>
                <a:cs typeface="Noto Sans"/>
                <a:sym typeface="Noto Sans"/>
              </a:rPr>
              <a:t>En México, las mujeres tienen en promedio una brecha de ingresos del 35% (Encuesta Nacional de Ingresos y Gastos en los Hogares, 2021).</a:t>
            </a:r>
            <a:endParaRPr b="0" i="0" sz="2200" u="none" cap="none" strike="noStrike">
              <a:solidFill>
                <a:srgbClr val="8B79BF"/>
              </a:solidFill>
              <a:latin typeface="Noto Sans"/>
              <a:ea typeface="Noto Sans"/>
              <a:cs typeface="Noto Sans"/>
              <a:sym typeface="Noto Sans"/>
            </a:endParaRPr>
          </a:p>
        </p:txBody>
      </p:sp>
      <p:sp>
        <p:nvSpPr>
          <p:cNvPr id="181" name="Google Shape;181;p14"/>
          <p:cNvSpPr txBox="1"/>
          <p:nvPr/>
        </p:nvSpPr>
        <p:spPr>
          <a:xfrm>
            <a:off x="15510332" y="8185958"/>
            <a:ext cx="6485808" cy="2617768"/>
          </a:xfrm>
          <a:prstGeom prst="rect">
            <a:avLst/>
          </a:prstGeom>
          <a:noFill/>
          <a:ln>
            <a:noFill/>
          </a:ln>
        </p:spPr>
        <p:txBody>
          <a:bodyPr anchorCtr="0" anchor="ctr" bIns="50800" lIns="50800" spcFirstLastPara="1" rIns="50800" wrap="square" tIns="50800">
            <a:spAutoFit/>
          </a:bodyPr>
          <a:lstStyle/>
          <a:p>
            <a:pPr indent="0" lvl="0" marL="0" marR="0" rtl="0" algn="just">
              <a:lnSpc>
                <a:spcPct val="100000"/>
              </a:lnSpc>
              <a:spcBef>
                <a:spcPts val="0"/>
              </a:spcBef>
              <a:spcAft>
                <a:spcPts val="0"/>
              </a:spcAft>
              <a:buClr>
                <a:srgbClr val="7763A9"/>
              </a:buClr>
              <a:buSzPts val="2200"/>
              <a:buFont typeface="Noto Sans SemiBold"/>
              <a:buNone/>
            </a:pPr>
            <a:r>
              <a:rPr b="0" i="0" lang="en-US" sz="2200" u="none" cap="none" strike="noStrike">
                <a:solidFill>
                  <a:srgbClr val="7763A9"/>
                </a:solidFill>
                <a:latin typeface="Noto Sans SemiBold"/>
                <a:ea typeface="Noto Sans SemiBold"/>
                <a:cs typeface="Noto Sans SemiBold"/>
                <a:sym typeface="Noto Sans SemiBold"/>
              </a:rPr>
              <a:t>Es la desigualdad que existe entre mujeres y hombres en cuanto al tiempo y valor económico dedicado a las actividades dentro de los hogares.</a:t>
            </a:r>
            <a:endParaRPr b="0" i="0" sz="2200" u="none" cap="none" strike="noStrike">
              <a:solidFill>
                <a:srgbClr val="000000"/>
              </a:solidFill>
              <a:latin typeface="Noto Sans"/>
              <a:ea typeface="Noto Sans"/>
              <a:cs typeface="Noto Sans"/>
              <a:sym typeface="Noto Sans"/>
            </a:endParaRPr>
          </a:p>
          <a:p>
            <a:pPr indent="0" lvl="0" marL="0" marR="0" rtl="0" algn="just">
              <a:lnSpc>
                <a:spcPct val="120000"/>
              </a:lnSpc>
              <a:spcBef>
                <a:spcPts val="2400"/>
              </a:spcBef>
              <a:spcAft>
                <a:spcPts val="0"/>
              </a:spcAft>
              <a:buClr>
                <a:srgbClr val="2C2C2C"/>
              </a:buClr>
              <a:buSzPts val="2200"/>
              <a:buFont typeface="Noto Sans Medium"/>
              <a:buNone/>
            </a:pPr>
            <a:r>
              <a:rPr b="0" i="0" lang="en-US" sz="2200" u="none" cap="none" strike="noStrike">
                <a:solidFill>
                  <a:srgbClr val="2C2C2C"/>
                </a:solidFill>
                <a:latin typeface="Noto Sans Medium"/>
                <a:ea typeface="Noto Sans Medium"/>
                <a:cs typeface="Noto Sans Medium"/>
                <a:sym typeface="Noto Sans Medium"/>
              </a:rPr>
              <a:t>Las mujeres dedican 63.7 horas a la semana a labores domésticas y de cuidados, frente al 27.9 que dedican los hombres (CSTNRH, 2023).</a:t>
            </a:r>
            <a:endParaRPr b="0" i="0" sz="2200" u="none" cap="none" strike="noStrike">
              <a:solidFill>
                <a:srgbClr val="8B79BF"/>
              </a:solidFill>
              <a:latin typeface="Noto Sans SemiBold"/>
              <a:ea typeface="Noto Sans SemiBold"/>
              <a:cs typeface="Noto Sans SemiBold"/>
              <a:sym typeface="Noto Sans SemiBold"/>
            </a:endParaRPr>
          </a:p>
        </p:txBody>
      </p:sp>
      <p:sp>
        <p:nvSpPr>
          <p:cNvPr id="182" name="Google Shape;182;p14"/>
          <p:cNvSpPr txBox="1"/>
          <p:nvPr/>
        </p:nvSpPr>
        <p:spPr>
          <a:xfrm>
            <a:off x="6210841" y="12047873"/>
            <a:ext cx="14257294" cy="412485"/>
          </a:xfrm>
          <a:prstGeom prst="rect">
            <a:avLst/>
          </a:prstGeom>
          <a:noFill/>
          <a:ln>
            <a:noFill/>
          </a:ln>
        </p:spPr>
        <p:txBody>
          <a:bodyPr anchorCtr="0" anchor="t" bIns="45700" lIns="91425" spcFirstLastPara="1" rIns="91425" wrap="square" tIns="45700">
            <a:spAutoFit/>
          </a:bodyPr>
          <a:lstStyle/>
          <a:p>
            <a:pPr indent="0" lvl="0" marL="0" marR="0" rtl="0" algn="just">
              <a:lnSpc>
                <a:spcPct val="110000"/>
              </a:lnSpc>
              <a:spcBef>
                <a:spcPts val="0"/>
              </a:spcBef>
              <a:spcAft>
                <a:spcPts val="0"/>
              </a:spcAft>
              <a:buClr>
                <a:srgbClr val="000000"/>
              </a:buClr>
              <a:buSzPts val="2000"/>
              <a:buFont typeface="Noto Sans"/>
              <a:buNone/>
            </a:pPr>
            <a:r>
              <a:rPr b="0" i="0" lang="en-US" sz="2000" u="none" cap="none" strike="noStrike">
                <a:solidFill>
                  <a:srgbClr val="000000"/>
                </a:solidFill>
                <a:latin typeface="Noto Sans"/>
                <a:ea typeface="Noto Sans"/>
                <a:cs typeface="Noto Sans"/>
                <a:sym typeface="Noto Sans"/>
              </a:rPr>
              <a:t>Fuente: Manual de Trabajo para Capacitación Autogestiva en Igualdad Sustantiva (MUJERES, 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5"/>
          <p:cNvSpPr/>
          <p:nvPr/>
        </p:nvSpPr>
        <p:spPr>
          <a:xfrm>
            <a:off x="4648835" y="6831436"/>
            <a:ext cx="7057146" cy="3924999"/>
          </a:xfrm>
          <a:prstGeom prst="roundRect">
            <a:avLst>
              <a:gd fmla="val 16667" name="adj"/>
            </a:avLst>
          </a:prstGeom>
          <a:solidFill>
            <a:schemeClr val="lt1"/>
          </a:solidFill>
          <a:ln cap="flat" cmpd="sng" w="28575">
            <a:solidFill>
              <a:srgbClr val="7763A7"/>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Noto Sans"/>
              <a:buNone/>
            </a:pPr>
            <a:r>
              <a:t/>
            </a:r>
            <a:endParaRPr b="0" i="0" sz="3200" u="none" cap="none" strike="noStrike">
              <a:solidFill>
                <a:srgbClr val="FFFFFF"/>
              </a:solidFill>
              <a:latin typeface="Helvetica Neue"/>
              <a:ea typeface="Helvetica Neue"/>
              <a:cs typeface="Helvetica Neue"/>
              <a:sym typeface="Helvetica Neue"/>
            </a:endParaRPr>
          </a:p>
        </p:txBody>
      </p:sp>
      <p:sp>
        <p:nvSpPr>
          <p:cNvPr id="188" name="Google Shape;188;p15"/>
          <p:cNvSpPr/>
          <p:nvPr/>
        </p:nvSpPr>
        <p:spPr>
          <a:xfrm>
            <a:off x="15736035" y="6733894"/>
            <a:ext cx="7057146" cy="3924999"/>
          </a:xfrm>
          <a:prstGeom prst="roundRect">
            <a:avLst>
              <a:gd fmla="val 16667" name="adj"/>
            </a:avLst>
          </a:prstGeom>
          <a:solidFill>
            <a:schemeClr val="lt1"/>
          </a:solidFill>
          <a:ln cap="flat" cmpd="sng" w="28575">
            <a:solidFill>
              <a:srgbClr val="7763A7"/>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Noto Sans"/>
              <a:buNone/>
            </a:pPr>
            <a:r>
              <a:t/>
            </a:r>
            <a:endParaRPr b="0" i="0" sz="3200" u="none" cap="none" strike="noStrike">
              <a:solidFill>
                <a:srgbClr val="FFFFFF"/>
              </a:solidFill>
              <a:latin typeface="Helvetica Neue"/>
              <a:ea typeface="Helvetica Neue"/>
              <a:cs typeface="Helvetica Neue"/>
              <a:sym typeface="Helvetica Neue"/>
            </a:endParaRPr>
          </a:p>
        </p:txBody>
      </p:sp>
      <p:sp>
        <p:nvSpPr>
          <p:cNvPr id="189" name="Google Shape;189;p15"/>
          <p:cNvSpPr/>
          <p:nvPr/>
        </p:nvSpPr>
        <p:spPr>
          <a:xfrm>
            <a:off x="15553169" y="2416874"/>
            <a:ext cx="7464241" cy="3935437"/>
          </a:xfrm>
          <a:prstGeom prst="roundRect">
            <a:avLst>
              <a:gd fmla="val 16667" name="adj"/>
            </a:avLst>
          </a:prstGeom>
          <a:solidFill>
            <a:schemeClr val="lt1"/>
          </a:solidFill>
          <a:ln cap="flat" cmpd="sng" w="28575">
            <a:solidFill>
              <a:srgbClr val="7763A7"/>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Noto Sans"/>
              <a:buNone/>
            </a:pPr>
            <a:r>
              <a:t/>
            </a:r>
            <a:endParaRPr b="0" i="0" sz="3200" u="none" cap="none" strike="noStrike">
              <a:solidFill>
                <a:srgbClr val="FFFFFF"/>
              </a:solidFill>
              <a:latin typeface="Helvetica Neue"/>
              <a:ea typeface="Helvetica Neue"/>
              <a:cs typeface="Helvetica Neue"/>
              <a:sym typeface="Helvetica Neue"/>
            </a:endParaRPr>
          </a:p>
        </p:txBody>
      </p:sp>
      <p:sp>
        <p:nvSpPr>
          <p:cNvPr id="190" name="Google Shape;190;p15"/>
          <p:cNvSpPr/>
          <p:nvPr/>
        </p:nvSpPr>
        <p:spPr>
          <a:xfrm>
            <a:off x="4662294" y="2508888"/>
            <a:ext cx="7057146" cy="3924999"/>
          </a:xfrm>
          <a:prstGeom prst="roundRect">
            <a:avLst>
              <a:gd fmla="val 16667" name="adj"/>
            </a:avLst>
          </a:prstGeom>
          <a:solidFill>
            <a:schemeClr val="lt1"/>
          </a:solidFill>
          <a:ln cap="flat" cmpd="sng" w="28575">
            <a:solidFill>
              <a:srgbClr val="7763A7"/>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Noto Sans"/>
              <a:buNone/>
            </a:pPr>
            <a:r>
              <a:t/>
            </a:r>
            <a:endParaRPr b="0" i="0" sz="3200" u="none" cap="none" strike="noStrike">
              <a:solidFill>
                <a:srgbClr val="FFFFFF"/>
              </a:solidFill>
              <a:latin typeface="Helvetica Neue"/>
              <a:ea typeface="Helvetica Neue"/>
              <a:cs typeface="Helvetica Neue"/>
              <a:sym typeface="Helvetica Neue"/>
            </a:endParaRPr>
          </a:p>
        </p:txBody>
      </p:sp>
      <p:sp>
        <p:nvSpPr>
          <p:cNvPr id="191" name="Google Shape;191;p15"/>
          <p:cNvSpPr txBox="1"/>
          <p:nvPr>
            <p:ph type="title"/>
          </p:nvPr>
        </p:nvSpPr>
        <p:spPr>
          <a:xfrm>
            <a:off x="1206500" y="1079500"/>
            <a:ext cx="9779000" cy="1435100"/>
          </a:xfrm>
          <a:prstGeom prst="rect">
            <a:avLst/>
          </a:prstGeom>
          <a:noFill/>
          <a:ln>
            <a:noFill/>
          </a:ln>
        </p:spPr>
        <p:txBody>
          <a:bodyPr anchorCtr="0" anchor="t" bIns="50800" lIns="50800" spcFirstLastPara="1" rIns="50800" wrap="square" tIns="50800">
            <a:normAutofit/>
          </a:bodyPr>
          <a:lstStyle/>
          <a:p>
            <a:pPr indent="0" lvl="0" marL="0" rtl="0" algn="l">
              <a:lnSpc>
                <a:spcPct val="90000"/>
              </a:lnSpc>
              <a:spcBef>
                <a:spcPts val="0"/>
              </a:spcBef>
              <a:spcAft>
                <a:spcPts val="0"/>
              </a:spcAft>
              <a:buClr>
                <a:srgbClr val="7763A9"/>
              </a:buClr>
              <a:buSzPts val="6000"/>
              <a:buFont typeface="Arial"/>
              <a:buNone/>
            </a:pPr>
            <a:r>
              <a:rPr b="1" i="0" lang="en-US" sz="6000" u="none" cap="none" strike="noStrike">
                <a:solidFill>
                  <a:srgbClr val="7763A9"/>
                </a:solidFill>
                <a:latin typeface="Arial"/>
                <a:ea typeface="Arial"/>
                <a:cs typeface="Arial"/>
                <a:sym typeface="Arial"/>
              </a:rPr>
              <a:t>Brechas de Género</a:t>
            </a:r>
            <a:endParaRPr/>
          </a:p>
        </p:txBody>
      </p:sp>
      <p:sp>
        <p:nvSpPr>
          <p:cNvPr id="192" name="Google Shape;192;p15"/>
          <p:cNvSpPr txBox="1"/>
          <p:nvPr>
            <p:ph idx="12" type="sldNum"/>
          </p:nvPr>
        </p:nvSpPr>
        <p:spPr>
          <a:xfrm>
            <a:off x="23671718" y="12871398"/>
            <a:ext cx="288646" cy="520701"/>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FFFFFF"/>
              </a:buClr>
              <a:buSzPts val="2400"/>
              <a:buFont typeface="Noto Sans SemiBold"/>
              <a:buNone/>
            </a:pPr>
            <a:fld id="{00000000-1234-1234-1234-123412341234}" type="slidenum">
              <a:rPr lang="en-US"/>
              <a:t>‹#›</a:t>
            </a:fld>
            <a:endParaRPr/>
          </a:p>
        </p:txBody>
      </p:sp>
      <p:cxnSp>
        <p:nvCxnSpPr>
          <p:cNvPr id="193" name="Google Shape;193;p15"/>
          <p:cNvCxnSpPr/>
          <p:nvPr/>
        </p:nvCxnSpPr>
        <p:spPr>
          <a:xfrm>
            <a:off x="1260906" y="2208880"/>
            <a:ext cx="7442573" cy="1"/>
          </a:xfrm>
          <a:prstGeom prst="straightConnector1">
            <a:avLst/>
          </a:prstGeom>
          <a:noFill/>
          <a:ln cap="flat" cmpd="sng" w="38100">
            <a:solidFill>
              <a:srgbClr val="EBD698"/>
            </a:solidFill>
            <a:prstDash val="solid"/>
            <a:miter lim="400000"/>
            <a:headEnd len="sm" w="sm" type="none"/>
            <a:tailEnd len="sm" w="sm" type="none"/>
          </a:ln>
        </p:spPr>
      </p:cxnSp>
      <p:sp>
        <p:nvSpPr>
          <p:cNvPr id="194" name="Google Shape;194;p15"/>
          <p:cNvSpPr txBox="1"/>
          <p:nvPr/>
        </p:nvSpPr>
        <p:spPr>
          <a:xfrm>
            <a:off x="4962040" y="2931018"/>
            <a:ext cx="6448022" cy="3305649"/>
          </a:xfrm>
          <a:prstGeom prst="rect">
            <a:avLst/>
          </a:prstGeom>
          <a:noFill/>
          <a:ln>
            <a:noFill/>
          </a:ln>
        </p:spPr>
        <p:txBody>
          <a:bodyPr anchorCtr="0" anchor="ctr" bIns="50800" lIns="50800" spcFirstLastPara="1" rIns="50800" wrap="square" tIns="50800">
            <a:spAutoFit/>
          </a:bodyPr>
          <a:lstStyle/>
          <a:p>
            <a:pPr indent="0" lvl="0" marL="0" marR="0" rtl="0" algn="just">
              <a:lnSpc>
                <a:spcPct val="100000"/>
              </a:lnSpc>
              <a:spcBef>
                <a:spcPts val="0"/>
              </a:spcBef>
              <a:spcAft>
                <a:spcPts val="0"/>
              </a:spcAft>
              <a:buClr>
                <a:srgbClr val="7763A9"/>
              </a:buClr>
              <a:buSzPts val="2200"/>
              <a:buFont typeface="Noto Sans SemiBold"/>
              <a:buNone/>
            </a:pPr>
            <a:r>
              <a:rPr b="0" i="0" lang="en-US" sz="2200" u="none" cap="none" strike="noStrike">
                <a:solidFill>
                  <a:srgbClr val="7763A9"/>
                </a:solidFill>
                <a:latin typeface="Noto Sans SemiBold"/>
                <a:ea typeface="Noto Sans SemiBold"/>
                <a:cs typeface="Noto Sans SemiBold"/>
                <a:sym typeface="Noto Sans SemiBold"/>
              </a:rPr>
              <a:t>Se refiere a las desigualdades que existen en el acceso a la justicia y derechos que existen entre hombres y mujeres.</a:t>
            </a:r>
            <a:endParaRPr b="0" i="0" sz="2200" u="none" cap="none" strike="noStrike">
              <a:solidFill>
                <a:srgbClr val="000000"/>
              </a:solidFill>
              <a:latin typeface="Noto Sans"/>
              <a:ea typeface="Noto Sans"/>
              <a:cs typeface="Noto Sans"/>
              <a:sym typeface="Noto Sans"/>
            </a:endParaRPr>
          </a:p>
          <a:p>
            <a:pPr indent="0" lvl="0" marL="0" marR="0" rtl="0" algn="just">
              <a:lnSpc>
                <a:spcPct val="100000"/>
              </a:lnSpc>
              <a:spcBef>
                <a:spcPts val="900"/>
              </a:spcBef>
              <a:spcAft>
                <a:spcPts val="0"/>
              </a:spcAft>
              <a:buClr>
                <a:srgbClr val="2C2C2C"/>
              </a:buClr>
              <a:buSzPts val="2200"/>
              <a:buFont typeface="Noto Sans Medium"/>
              <a:buNone/>
            </a:pPr>
            <a:r>
              <a:rPr b="0" i="0" lang="en-US" sz="2200" u="none" cap="none" strike="noStrike">
                <a:solidFill>
                  <a:srgbClr val="2C2C2C"/>
                </a:solidFill>
                <a:latin typeface="Noto Sans Medium"/>
                <a:ea typeface="Noto Sans Medium"/>
                <a:cs typeface="Noto Sans Medium"/>
                <a:sym typeface="Noto Sans Medium"/>
              </a:rPr>
              <a:t>Los sistemas de justicia han sido creados por los hombres y reproducen muchas formas de discriminación hacia las mujeres. 52.9 % de las mujeres privadas de la libertad no cuenta con una sentencia (INEGI, 2022). </a:t>
            </a:r>
            <a:endParaRPr b="0" i="0" sz="2200" u="none" cap="none" strike="noStrike">
              <a:solidFill>
                <a:srgbClr val="8B79BF"/>
              </a:solidFill>
              <a:latin typeface="Noto Sans"/>
              <a:ea typeface="Noto Sans"/>
              <a:cs typeface="Noto Sans"/>
              <a:sym typeface="Noto Sans"/>
            </a:endParaRPr>
          </a:p>
          <a:p>
            <a:pPr indent="0" lvl="0" marL="0" marR="0" rtl="0" algn="just">
              <a:lnSpc>
                <a:spcPct val="120000"/>
              </a:lnSpc>
              <a:spcBef>
                <a:spcPts val="0"/>
              </a:spcBef>
              <a:spcAft>
                <a:spcPts val="0"/>
              </a:spcAft>
              <a:buClr>
                <a:srgbClr val="8B79BF"/>
              </a:buClr>
              <a:buSzPts val="2200"/>
              <a:buFont typeface="Noto Sans SemiBold"/>
              <a:buNone/>
            </a:pPr>
            <a:r>
              <a:t/>
            </a:r>
            <a:endParaRPr b="0" i="0" sz="2200" u="none" cap="none" strike="noStrike">
              <a:solidFill>
                <a:srgbClr val="8B79BF"/>
              </a:solidFill>
              <a:latin typeface="Noto Sans"/>
              <a:ea typeface="Noto Sans"/>
              <a:cs typeface="Noto Sans"/>
              <a:sym typeface="Noto Sans"/>
            </a:endParaRPr>
          </a:p>
        </p:txBody>
      </p:sp>
      <p:sp>
        <p:nvSpPr>
          <p:cNvPr id="195" name="Google Shape;195;p15"/>
          <p:cNvSpPr txBox="1"/>
          <p:nvPr/>
        </p:nvSpPr>
        <p:spPr>
          <a:xfrm>
            <a:off x="15902302" y="2605849"/>
            <a:ext cx="6778832" cy="3834383"/>
          </a:xfrm>
          <a:prstGeom prst="rect">
            <a:avLst/>
          </a:prstGeom>
          <a:noFill/>
          <a:ln>
            <a:noFill/>
          </a:ln>
        </p:spPr>
        <p:txBody>
          <a:bodyPr anchorCtr="0" anchor="ctr" bIns="50800" lIns="50800" spcFirstLastPara="1" rIns="50800" wrap="square" tIns="50800">
            <a:spAutoFit/>
          </a:bodyPr>
          <a:lstStyle/>
          <a:p>
            <a:pPr indent="0" lvl="0" marL="0" marR="0" rtl="0" algn="just">
              <a:lnSpc>
                <a:spcPct val="100000"/>
              </a:lnSpc>
              <a:spcBef>
                <a:spcPts val="0"/>
              </a:spcBef>
              <a:spcAft>
                <a:spcPts val="0"/>
              </a:spcAft>
              <a:buClr>
                <a:srgbClr val="7763A9"/>
              </a:buClr>
              <a:buSzPts val="2200"/>
              <a:buFont typeface="Noto Sans SemiBold"/>
              <a:buNone/>
            </a:pPr>
            <a:r>
              <a:rPr b="0" i="0" lang="en-US" sz="2200" u="none" cap="none" strike="noStrike">
                <a:solidFill>
                  <a:srgbClr val="7763A9"/>
                </a:solidFill>
                <a:latin typeface="Noto Sans SemiBold"/>
                <a:ea typeface="Noto Sans SemiBold"/>
                <a:cs typeface="Noto Sans SemiBold"/>
                <a:sym typeface="Noto Sans SemiBold"/>
              </a:rPr>
              <a:t>Es la desigualdad que existe en el acceso, atención y disponibilidad de los servicios de salud sexual y reproductiva entre hombres y mujeres.</a:t>
            </a:r>
            <a:endParaRPr b="0" i="0" sz="2200" u="none" cap="none" strike="noStrike">
              <a:solidFill>
                <a:srgbClr val="000000"/>
              </a:solidFill>
              <a:latin typeface="Noto Sans"/>
              <a:ea typeface="Noto Sans"/>
              <a:cs typeface="Noto Sans"/>
              <a:sym typeface="Noto Sans"/>
            </a:endParaRPr>
          </a:p>
          <a:p>
            <a:pPr indent="0" lvl="0" marL="0" marR="0" rtl="0" algn="just">
              <a:lnSpc>
                <a:spcPct val="100000"/>
              </a:lnSpc>
              <a:spcBef>
                <a:spcPts val="900"/>
              </a:spcBef>
              <a:spcAft>
                <a:spcPts val="0"/>
              </a:spcAft>
              <a:buClr>
                <a:srgbClr val="2C2C2C"/>
              </a:buClr>
              <a:buSzPts val="2200"/>
              <a:buFont typeface="Noto Sans Medium"/>
              <a:buNone/>
            </a:pPr>
            <a:r>
              <a:rPr b="0" i="0" lang="en-US" sz="2200" u="none" cap="none" strike="noStrike">
                <a:solidFill>
                  <a:srgbClr val="2C2C2C"/>
                </a:solidFill>
                <a:latin typeface="Noto Sans Medium"/>
                <a:ea typeface="Noto Sans Medium"/>
                <a:cs typeface="Noto Sans Medium"/>
                <a:sym typeface="Noto Sans Medium"/>
              </a:rPr>
              <a:t>En 2021, un 30.9% de las mujeres en México sufrió algún tipo de violencia obstétrica (maltrato que sufren las mujeres</a:t>
            </a:r>
            <a:endParaRPr b="0" i="0" sz="2200" u="none" cap="none" strike="noStrike">
              <a:solidFill>
                <a:srgbClr val="000000"/>
              </a:solidFill>
              <a:latin typeface="Noto Sans"/>
              <a:ea typeface="Noto Sans"/>
              <a:cs typeface="Noto Sans"/>
              <a:sym typeface="Noto Sans"/>
            </a:endParaRPr>
          </a:p>
          <a:p>
            <a:pPr indent="0" lvl="0" marL="0" marR="0" rtl="0" algn="just">
              <a:lnSpc>
                <a:spcPct val="100000"/>
              </a:lnSpc>
              <a:spcBef>
                <a:spcPts val="900"/>
              </a:spcBef>
              <a:spcAft>
                <a:spcPts val="0"/>
              </a:spcAft>
              <a:buClr>
                <a:srgbClr val="2C2C2C"/>
              </a:buClr>
              <a:buSzPts val="2200"/>
              <a:buFont typeface="Noto Sans Medium"/>
              <a:buNone/>
            </a:pPr>
            <a:r>
              <a:rPr b="0" i="0" lang="en-US" sz="2200" u="none" cap="none" strike="noStrike">
                <a:solidFill>
                  <a:srgbClr val="2C2C2C"/>
                </a:solidFill>
                <a:latin typeface="Noto Sans Medium"/>
                <a:ea typeface="Noto Sans Medium"/>
                <a:cs typeface="Noto Sans Medium"/>
                <a:sym typeface="Noto Sans Medium"/>
              </a:rPr>
              <a:t>y personas gestantes durante el embarazo, parto y postparto) durante su último parto, es decir, 1 de cada 3 mujeres (GIRE, 2021).</a:t>
            </a:r>
            <a:endParaRPr b="0" i="0" sz="2200" u="none" cap="none" strike="noStrike">
              <a:solidFill>
                <a:srgbClr val="8B79BF"/>
              </a:solidFill>
              <a:latin typeface="Noto Sans"/>
              <a:ea typeface="Noto Sans"/>
              <a:cs typeface="Noto Sans"/>
              <a:sym typeface="Noto Sans"/>
            </a:endParaRPr>
          </a:p>
          <a:p>
            <a:pPr indent="0" lvl="0" marL="0" marR="0" rtl="0" algn="just">
              <a:lnSpc>
                <a:spcPct val="100000"/>
              </a:lnSpc>
              <a:spcBef>
                <a:spcPts val="900"/>
              </a:spcBef>
              <a:spcAft>
                <a:spcPts val="0"/>
              </a:spcAft>
              <a:buClr>
                <a:srgbClr val="8B79BF"/>
              </a:buClr>
              <a:buSzPts val="2200"/>
              <a:buFont typeface="Noto Sans SemiBold"/>
              <a:buNone/>
            </a:pPr>
            <a:r>
              <a:t/>
            </a:r>
            <a:endParaRPr b="0" i="0" sz="2200" u="none" cap="none" strike="noStrike">
              <a:solidFill>
                <a:srgbClr val="8B79BF"/>
              </a:solidFill>
              <a:latin typeface="Noto Sans"/>
              <a:ea typeface="Noto Sans"/>
              <a:cs typeface="Noto Sans"/>
              <a:sym typeface="Noto Sans"/>
            </a:endParaRPr>
          </a:p>
        </p:txBody>
      </p:sp>
      <p:sp>
        <p:nvSpPr>
          <p:cNvPr id="196" name="Google Shape;196;p15"/>
          <p:cNvSpPr txBox="1"/>
          <p:nvPr/>
        </p:nvSpPr>
        <p:spPr>
          <a:xfrm>
            <a:off x="4959565" y="7271692"/>
            <a:ext cx="6437142" cy="3041858"/>
          </a:xfrm>
          <a:prstGeom prst="rect">
            <a:avLst/>
          </a:prstGeom>
          <a:noFill/>
          <a:ln>
            <a:noFill/>
          </a:ln>
        </p:spPr>
        <p:txBody>
          <a:bodyPr anchorCtr="0" anchor="ctr" bIns="50800" lIns="50800" spcFirstLastPara="1" rIns="50800" wrap="square" tIns="50800">
            <a:spAutoFit/>
          </a:bodyPr>
          <a:lstStyle/>
          <a:p>
            <a:pPr indent="0" lvl="0" marL="0" marR="0" rtl="0" algn="just">
              <a:lnSpc>
                <a:spcPct val="100000"/>
              </a:lnSpc>
              <a:spcBef>
                <a:spcPts val="0"/>
              </a:spcBef>
              <a:spcAft>
                <a:spcPts val="0"/>
              </a:spcAft>
              <a:buClr>
                <a:srgbClr val="7763A9"/>
              </a:buClr>
              <a:buSzPts val="2200"/>
              <a:buFont typeface="Noto Sans SemiBold"/>
              <a:buNone/>
            </a:pPr>
            <a:r>
              <a:rPr b="0" i="0" lang="en-US" sz="2200" u="none" cap="none" strike="noStrike">
                <a:solidFill>
                  <a:srgbClr val="7763A9"/>
                </a:solidFill>
                <a:latin typeface="Noto Sans SemiBold"/>
                <a:ea typeface="Noto Sans SemiBold"/>
                <a:cs typeface="Noto Sans SemiBold"/>
                <a:sym typeface="Noto Sans SemiBold"/>
              </a:rPr>
              <a:t>Son las desigualdades que existen entre hombres y mujeres en el acceso a la toma de decisiones públicas.</a:t>
            </a:r>
            <a:endParaRPr b="0" i="0" sz="2200" u="none" cap="none" strike="noStrike">
              <a:solidFill>
                <a:srgbClr val="000000"/>
              </a:solidFill>
              <a:latin typeface="Noto Sans"/>
              <a:ea typeface="Noto Sans"/>
              <a:cs typeface="Noto Sans"/>
              <a:sym typeface="Noto Sans"/>
            </a:endParaRPr>
          </a:p>
          <a:p>
            <a:pPr indent="0" lvl="0" marL="0" marR="0" rtl="0" algn="just">
              <a:lnSpc>
                <a:spcPct val="100000"/>
              </a:lnSpc>
              <a:spcBef>
                <a:spcPts val="900"/>
              </a:spcBef>
              <a:spcAft>
                <a:spcPts val="0"/>
              </a:spcAft>
              <a:buClr>
                <a:srgbClr val="2C2C2C"/>
              </a:buClr>
              <a:buSzPts val="2200"/>
              <a:buFont typeface="Noto Sans Medium"/>
              <a:buNone/>
            </a:pPr>
            <a:r>
              <a:rPr b="0" i="0" lang="en-US" sz="2200" u="none" cap="none" strike="noStrike">
                <a:solidFill>
                  <a:srgbClr val="2C2C2C"/>
                </a:solidFill>
                <a:latin typeface="Noto Sans Medium"/>
                <a:ea typeface="Noto Sans Medium"/>
                <a:cs typeface="Noto Sans Medium"/>
                <a:sym typeface="Noto Sans Medium"/>
              </a:rPr>
              <a:t>2021-2024 Por primera vez en la historia del país, por la Reforma de Paridad de 2019, se establece un Congreso paritario, con 250 diputadas (50%) y 64 senadoras (50%).</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900"/>
              </a:spcBef>
              <a:spcAft>
                <a:spcPts val="0"/>
              </a:spcAft>
              <a:buClr>
                <a:srgbClr val="2C2C2C"/>
              </a:buClr>
              <a:buSzPts val="2200"/>
              <a:buFont typeface="Noto Sans Medium"/>
              <a:buNone/>
            </a:pPr>
            <a:r>
              <a:rPr b="0" i="0" lang="en-US" sz="2200" u="none" cap="none" strike="noStrike">
                <a:solidFill>
                  <a:srgbClr val="2C2C2C"/>
                </a:solidFill>
                <a:latin typeface="Noto Sans Medium"/>
                <a:ea typeface="Noto Sans Medium"/>
                <a:cs typeface="Noto Sans Medium"/>
                <a:sym typeface="Noto Sans Medium"/>
              </a:rPr>
              <a:t>De los 2471 municipios en el país, sólo 525 están presididos por mujeres (INE, 2023).</a:t>
            </a:r>
            <a:endParaRPr b="0" i="0" sz="2200" u="none" cap="none" strike="noStrike">
              <a:solidFill>
                <a:srgbClr val="8B79BF"/>
              </a:solidFill>
              <a:latin typeface="Noto Sans"/>
              <a:ea typeface="Noto Sans"/>
              <a:cs typeface="Noto Sans"/>
              <a:sym typeface="Noto Sans"/>
            </a:endParaRPr>
          </a:p>
        </p:txBody>
      </p:sp>
      <p:sp>
        <p:nvSpPr>
          <p:cNvPr id="197" name="Google Shape;197;p15"/>
          <p:cNvSpPr txBox="1"/>
          <p:nvPr/>
        </p:nvSpPr>
        <p:spPr>
          <a:xfrm>
            <a:off x="16003734" y="7742861"/>
            <a:ext cx="6510997" cy="1910779"/>
          </a:xfrm>
          <a:prstGeom prst="rect">
            <a:avLst/>
          </a:prstGeom>
          <a:noFill/>
          <a:ln>
            <a:noFill/>
          </a:ln>
        </p:spPr>
        <p:txBody>
          <a:bodyPr anchorCtr="0" anchor="ctr" bIns="50800" lIns="50800" spcFirstLastPara="1" rIns="50800" wrap="square" tIns="50800">
            <a:spAutoFit/>
          </a:bodyPr>
          <a:lstStyle/>
          <a:p>
            <a:pPr indent="0" lvl="0" marL="0" marR="0" rtl="0" algn="just">
              <a:lnSpc>
                <a:spcPct val="100000"/>
              </a:lnSpc>
              <a:spcBef>
                <a:spcPts val="0"/>
              </a:spcBef>
              <a:spcAft>
                <a:spcPts val="0"/>
              </a:spcAft>
              <a:buClr>
                <a:srgbClr val="7763A9"/>
              </a:buClr>
              <a:buSzPts val="2200"/>
              <a:buFont typeface="Noto Sans SemiBold"/>
              <a:buNone/>
            </a:pPr>
            <a:r>
              <a:rPr b="0" i="0" lang="en-US" sz="2200" u="none" cap="none" strike="noStrike">
                <a:solidFill>
                  <a:srgbClr val="7763A9"/>
                </a:solidFill>
                <a:latin typeface="Noto Sans SemiBold"/>
                <a:ea typeface="Noto Sans SemiBold"/>
                <a:cs typeface="Noto Sans SemiBold"/>
                <a:sym typeface="Noto Sans SemiBold"/>
              </a:rPr>
              <a:t>Es la desigualdad entre hombres y mujeres en el acceso y control sobre las viviendas.</a:t>
            </a:r>
            <a:endParaRPr b="0" i="0" sz="2200" u="none" cap="none" strike="noStrike">
              <a:solidFill>
                <a:srgbClr val="000000"/>
              </a:solidFill>
              <a:latin typeface="Noto Sans"/>
              <a:ea typeface="Noto Sans"/>
              <a:cs typeface="Noto Sans"/>
              <a:sym typeface="Noto Sans"/>
            </a:endParaRPr>
          </a:p>
          <a:p>
            <a:pPr indent="0" lvl="0" marL="0" marR="0" rtl="0" algn="just">
              <a:lnSpc>
                <a:spcPct val="100000"/>
              </a:lnSpc>
              <a:spcBef>
                <a:spcPts val="900"/>
              </a:spcBef>
              <a:spcAft>
                <a:spcPts val="0"/>
              </a:spcAft>
              <a:buClr>
                <a:srgbClr val="2C2C2C"/>
              </a:buClr>
              <a:buSzPts val="2200"/>
              <a:buFont typeface="Noto Sans Medium"/>
              <a:buNone/>
            </a:pPr>
            <a:r>
              <a:rPr b="0" i="0" lang="en-US" sz="2200" u="none" cap="none" strike="noStrike">
                <a:solidFill>
                  <a:srgbClr val="2C2C2C"/>
                </a:solidFill>
                <a:latin typeface="Noto Sans Medium"/>
                <a:ea typeface="Noto Sans Medium"/>
                <a:cs typeface="Noto Sans Medium"/>
                <a:sym typeface="Noto Sans Medium"/>
              </a:rPr>
              <a:t>De 17.42 millones de viviendas propias con escrituras, las mujeres son propietarias en un 41.5% (7.2 millones) y los hombres en un 56.9% (9.9 millones) (ENVI, 2020). </a:t>
            </a:r>
            <a:endParaRPr b="0" i="0" sz="2200" u="none" cap="none" strike="noStrike">
              <a:solidFill>
                <a:srgbClr val="8B79BF"/>
              </a:solidFill>
              <a:latin typeface="Noto Sans"/>
              <a:ea typeface="Noto Sans"/>
              <a:cs typeface="Noto Sans"/>
              <a:sym typeface="Noto Sans"/>
            </a:endParaRPr>
          </a:p>
        </p:txBody>
      </p:sp>
      <p:pic>
        <p:nvPicPr>
          <p:cNvPr descr="Imagen" id="198" name="Google Shape;198;p15"/>
          <p:cNvPicPr preferRelativeResize="0"/>
          <p:nvPr/>
        </p:nvPicPr>
        <p:blipFill rotWithShape="1">
          <a:blip r:embed="rId3">
            <a:alphaModFix/>
          </a:blip>
          <a:srcRect b="0" l="0" r="0" t="0"/>
          <a:stretch/>
        </p:blipFill>
        <p:spPr>
          <a:xfrm>
            <a:off x="1772906" y="2443593"/>
            <a:ext cx="2671444" cy="3930403"/>
          </a:xfrm>
          <a:prstGeom prst="rect">
            <a:avLst/>
          </a:prstGeom>
          <a:noFill/>
          <a:ln>
            <a:noFill/>
          </a:ln>
        </p:spPr>
      </p:pic>
      <p:pic>
        <p:nvPicPr>
          <p:cNvPr descr="Imagen" id="199" name="Google Shape;199;p15"/>
          <p:cNvPicPr preferRelativeResize="0"/>
          <p:nvPr/>
        </p:nvPicPr>
        <p:blipFill rotWithShape="1">
          <a:blip r:embed="rId4">
            <a:alphaModFix/>
          </a:blip>
          <a:srcRect b="0" l="0" r="0" t="0"/>
          <a:stretch/>
        </p:blipFill>
        <p:spPr>
          <a:xfrm>
            <a:off x="1772906" y="6829883"/>
            <a:ext cx="2643018" cy="3888579"/>
          </a:xfrm>
          <a:prstGeom prst="rect">
            <a:avLst/>
          </a:prstGeom>
          <a:noFill/>
          <a:ln>
            <a:noFill/>
          </a:ln>
        </p:spPr>
      </p:pic>
      <p:pic>
        <p:nvPicPr>
          <p:cNvPr descr="Imagen" id="200" name="Google Shape;200;p15"/>
          <p:cNvPicPr preferRelativeResize="0"/>
          <p:nvPr/>
        </p:nvPicPr>
        <p:blipFill rotWithShape="1">
          <a:blip r:embed="rId5">
            <a:alphaModFix/>
          </a:blip>
          <a:srcRect b="0" l="0" r="0" t="0"/>
          <a:stretch/>
        </p:blipFill>
        <p:spPr>
          <a:xfrm>
            <a:off x="12537876" y="2410172"/>
            <a:ext cx="2645967" cy="3926770"/>
          </a:xfrm>
          <a:prstGeom prst="rect">
            <a:avLst/>
          </a:prstGeom>
          <a:noFill/>
          <a:ln>
            <a:noFill/>
          </a:ln>
        </p:spPr>
      </p:pic>
      <p:pic>
        <p:nvPicPr>
          <p:cNvPr descr="Imagen" id="201" name="Google Shape;201;p15"/>
          <p:cNvPicPr preferRelativeResize="0"/>
          <p:nvPr/>
        </p:nvPicPr>
        <p:blipFill rotWithShape="1">
          <a:blip r:embed="rId6">
            <a:alphaModFix/>
          </a:blip>
          <a:srcRect b="0" l="0" r="0" t="0"/>
          <a:stretch/>
        </p:blipFill>
        <p:spPr>
          <a:xfrm>
            <a:off x="12510925" y="6753890"/>
            <a:ext cx="2671444" cy="3964572"/>
          </a:xfrm>
          <a:prstGeom prst="rect">
            <a:avLst/>
          </a:prstGeom>
          <a:noFill/>
          <a:ln>
            <a:noFill/>
          </a:ln>
        </p:spPr>
      </p:pic>
      <p:sp>
        <p:nvSpPr>
          <p:cNvPr id="202" name="Google Shape;202;p15"/>
          <p:cNvSpPr txBox="1"/>
          <p:nvPr/>
        </p:nvSpPr>
        <p:spPr>
          <a:xfrm>
            <a:off x="6732212" y="12433424"/>
            <a:ext cx="14257294" cy="412485"/>
          </a:xfrm>
          <a:prstGeom prst="rect">
            <a:avLst/>
          </a:prstGeom>
          <a:noFill/>
          <a:ln>
            <a:noFill/>
          </a:ln>
        </p:spPr>
        <p:txBody>
          <a:bodyPr anchorCtr="0" anchor="t" bIns="45700" lIns="91425" spcFirstLastPara="1" rIns="91425" wrap="square" tIns="45700">
            <a:spAutoFit/>
          </a:bodyPr>
          <a:lstStyle/>
          <a:p>
            <a:pPr indent="0" lvl="0" marL="0" marR="0" rtl="0" algn="just">
              <a:lnSpc>
                <a:spcPct val="110000"/>
              </a:lnSpc>
              <a:spcBef>
                <a:spcPts val="0"/>
              </a:spcBef>
              <a:spcAft>
                <a:spcPts val="0"/>
              </a:spcAft>
              <a:buClr>
                <a:srgbClr val="000000"/>
              </a:buClr>
              <a:buSzPts val="2000"/>
              <a:buFont typeface="Noto Sans"/>
              <a:buNone/>
            </a:pPr>
            <a:r>
              <a:rPr b="0" i="0" lang="en-US" sz="2000" u="none" cap="none" strike="noStrike">
                <a:solidFill>
                  <a:srgbClr val="000000"/>
                </a:solidFill>
                <a:latin typeface="Noto Sans"/>
                <a:ea typeface="Noto Sans"/>
                <a:cs typeface="Noto Sans"/>
                <a:sym typeface="Noto Sans"/>
              </a:rPr>
              <a:t>Fuente: Manual de Trabajo para Capacitación Autogestiva en Igualdad Sustantiva (MUJERES, 2025)</a:t>
            </a:r>
            <a:endParaRPr b="0" i="0" sz="1400" u="none" cap="none" strike="noStrike">
              <a:solidFill>
                <a:srgbClr val="000000"/>
              </a:solidFill>
              <a:latin typeface="Arial"/>
              <a:ea typeface="Arial"/>
              <a:cs typeface="Arial"/>
              <a:sym typeface="Arial"/>
            </a:endParaRPr>
          </a:p>
        </p:txBody>
      </p:sp>
      <p:sp>
        <p:nvSpPr>
          <p:cNvPr id="203" name="Google Shape;203;p15"/>
          <p:cNvSpPr/>
          <p:nvPr/>
        </p:nvSpPr>
        <p:spPr>
          <a:xfrm>
            <a:off x="4982192" y="10999210"/>
            <a:ext cx="14631671" cy="1081162"/>
          </a:xfrm>
          <a:prstGeom prst="roundRect">
            <a:avLst>
              <a:gd fmla="val 50000" name="adj"/>
            </a:avLst>
          </a:prstGeom>
          <a:solidFill>
            <a:srgbClr val="9B93C7">
              <a:alpha val="49803"/>
            </a:srgbClr>
          </a:solidFill>
          <a:ln cap="flat" cmpd="sng" w="12700">
            <a:solidFill>
              <a:srgbClr val="9B93C7"/>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3C7"/>
              </a:buClr>
              <a:buSzPts val="2800"/>
              <a:buFont typeface="Helvetica Neue"/>
              <a:buNone/>
            </a:pPr>
            <a:r>
              <a:t/>
            </a:r>
            <a:endParaRPr b="0" i="0" sz="2800" u="none" cap="none" strike="noStrike">
              <a:solidFill>
                <a:srgbClr val="000000"/>
              </a:solidFill>
              <a:highlight>
                <a:srgbClr val="9B93C7"/>
              </a:highlight>
              <a:latin typeface="Noto Sans"/>
              <a:ea typeface="Noto Sans"/>
              <a:cs typeface="Noto Sans"/>
              <a:sym typeface="Noto Sans"/>
            </a:endParaRPr>
          </a:p>
        </p:txBody>
      </p:sp>
      <p:sp>
        <p:nvSpPr>
          <p:cNvPr id="204" name="Google Shape;204;p15"/>
          <p:cNvSpPr/>
          <p:nvPr/>
        </p:nvSpPr>
        <p:spPr>
          <a:xfrm>
            <a:off x="3930283" y="11272407"/>
            <a:ext cx="839854" cy="632333"/>
          </a:xfrm>
          <a:custGeom>
            <a:rect b="b" l="l" r="r" t="t"/>
            <a:pathLst>
              <a:path extrusionOk="0" h="21600" w="2160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7763A9"/>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B94C5"/>
              </a:buClr>
              <a:buSzPts val="2800"/>
              <a:buFont typeface="Helvetica Neue"/>
              <a:buNone/>
            </a:pPr>
            <a:r>
              <a:t/>
            </a:r>
            <a:endParaRPr b="0" i="0" sz="2800" u="none" cap="none" strike="noStrike">
              <a:solidFill>
                <a:srgbClr val="000000"/>
              </a:solidFill>
              <a:latin typeface="Noto Sans"/>
              <a:ea typeface="Noto Sans"/>
              <a:cs typeface="Noto Sans"/>
              <a:sym typeface="Noto Sans"/>
            </a:endParaRPr>
          </a:p>
        </p:txBody>
      </p:sp>
      <p:sp>
        <p:nvSpPr>
          <p:cNvPr id="205" name="Google Shape;205;p15"/>
          <p:cNvSpPr txBox="1"/>
          <p:nvPr/>
        </p:nvSpPr>
        <p:spPr>
          <a:xfrm>
            <a:off x="3930283" y="11332298"/>
            <a:ext cx="15947718" cy="587340"/>
          </a:xfrm>
          <a:prstGeom prst="rect">
            <a:avLst/>
          </a:prstGeom>
          <a:noFill/>
          <a:ln>
            <a:noFill/>
          </a:ln>
        </p:spPr>
        <p:txBody>
          <a:bodyPr anchorCtr="0" anchor="ctr" bIns="50800" lIns="50800" spcFirstLastPara="1" rIns="50800" wrap="square" tIns="50800">
            <a:spAutoFit/>
          </a:bodyPr>
          <a:lstStyle/>
          <a:p>
            <a:pPr indent="0" lvl="0" marL="0" marR="0" rtl="0" algn="ctr">
              <a:lnSpc>
                <a:spcPct val="90000"/>
              </a:lnSpc>
              <a:spcBef>
                <a:spcPts val="0"/>
              </a:spcBef>
              <a:spcAft>
                <a:spcPts val="0"/>
              </a:spcAft>
              <a:buClr>
                <a:schemeClr val="dk1"/>
              </a:buClr>
              <a:buSzPts val="3500"/>
              <a:buFont typeface="Noto Sans"/>
              <a:buNone/>
            </a:pPr>
            <a:r>
              <a:rPr b="1" i="0" lang="en-US" sz="3500" u="none" cap="none" strike="noStrike">
                <a:solidFill>
                  <a:schemeClr val="dk1"/>
                </a:solidFill>
                <a:latin typeface="Noto Sans"/>
                <a:ea typeface="Noto Sans"/>
                <a:cs typeface="Noto Sans"/>
                <a:sym typeface="Noto Sans"/>
              </a:rPr>
              <a:t>¿Conoces otras Brechas de Género?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